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4" r:id="rId2"/>
    <p:sldMasterId id="2147483755" r:id="rId3"/>
  </p:sldMasterIdLst>
  <p:notesMasterIdLst>
    <p:notesMasterId r:id="rId24"/>
  </p:notesMasterIdLst>
  <p:sldIdLst>
    <p:sldId id="659" r:id="rId4"/>
    <p:sldId id="427" r:id="rId5"/>
    <p:sldId id="424" r:id="rId6"/>
    <p:sldId id="265" r:id="rId7"/>
    <p:sldId id="425" r:id="rId8"/>
    <p:sldId id="272" r:id="rId9"/>
    <p:sldId id="426" r:id="rId10"/>
    <p:sldId id="269" r:id="rId11"/>
    <p:sldId id="260" r:id="rId12"/>
    <p:sldId id="261" r:id="rId13"/>
    <p:sldId id="268" r:id="rId14"/>
    <p:sldId id="257" r:id="rId15"/>
    <p:sldId id="263" r:id="rId16"/>
    <p:sldId id="264" r:id="rId17"/>
    <p:sldId id="270" r:id="rId18"/>
    <p:sldId id="259" r:id="rId19"/>
    <p:sldId id="266" r:id="rId20"/>
    <p:sldId id="271" r:id="rId21"/>
    <p:sldId id="258" r:id="rId22"/>
    <p:sldId id="436"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0F744F-356F-D23F-8F90-2499D64157E5}" name="Shana Kagan" initials="SK" userId="S::skagan3@jh.edu::9d987fdb-90d6-4214-a983-aa89ada61861" providerId="AD"/>
  <p188:author id="{8C759EB7-8D25-33C9-91A2-10FDFF1C8E06}" name="Meagan Byrne" initials="MB" userId="S::mbyrne18@jh.edu::2789d9f2-7c32-433a-b1fe-aeb57e32492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CDD3"/>
    <a:srgbClr val="55005B"/>
    <a:srgbClr val="55015B"/>
    <a:srgbClr val="552959"/>
    <a:srgbClr val="EAE8EA"/>
    <a:srgbClr val="B1E3F1"/>
    <a:srgbClr val="16697F"/>
    <a:srgbClr val="CD2959"/>
    <a:srgbClr val="9B141E"/>
    <a:srgbClr val="910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98" autoAdjust="0"/>
    <p:restoredTop sz="82035" autoAdjust="0"/>
  </p:normalViewPr>
  <p:slideViewPr>
    <p:cSldViewPr snapToGrid="0">
      <p:cViewPr varScale="1">
        <p:scale>
          <a:sx n="50" d="100"/>
          <a:sy n="50" d="100"/>
        </p:scale>
        <p:origin x="386"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52BEA-6D0D-4AD4-B367-33943FE9B33B}"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80139-A40B-44D9-A3BD-06F6748F229B}" type="slidenum">
              <a:rPr lang="en-US" smtClean="0"/>
              <a:t>‹#›</a:t>
            </a:fld>
            <a:endParaRPr lang="en-US"/>
          </a:p>
        </p:txBody>
      </p:sp>
    </p:spTree>
    <p:extLst>
      <p:ext uri="{BB962C8B-B14F-4D97-AF65-F5344CB8AC3E}">
        <p14:creationId xmlns:p14="http://schemas.microsoft.com/office/powerpoint/2010/main" val="350414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80139-A40B-44D9-A3BD-06F6748F2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7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A980139-A40B-44D9-A3BD-06F6748F229B}" type="slidenum">
              <a:rPr lang="en-US" smtClean="0"/>
              <a:t>15</a:t>
            </a:fld>
            <a:endParaRPr lang="en-US"/>
          </a:p>
        </p:txBody>
      </p:sp>
    </p:spTree>
    <p:extLst>
      <p:ext uri="{BB962C8B-B14F-4D97-AF65-F5344CB8AC3E}">
        <p14:creationId xmlns:p14="http://schemas.microsoft.com/office/powerpoint/2010/main" val="249832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dirty="0">
                <a:solidFill>
                  <a:schemeClr val="tx1"/>
                </a:solidFill>
                <a:effectLst/>
                <a:latin typeface="+mn-lt"/>
                <a:ea typeface="+mn-ea"/>
                <a:cs typeface="+mn-cs"/>
              </a:rPr>
              <a:t>In a paper questionnaire, enumerators must read and respect the constraints and conditions on each question. They must also remember and control for incoherencies in responses.</a:t>
            </a:r>
          </a:p>
          <a:p>
            <a:r>
              <a:rPr lang="en-US" sz="1200" kern="1200" dirty="0">
                <a:solidFill>
                  <a:schemeClr val="tx1"/>
                </a:solidFill>
                <a:effectLst/>
                <a:latin typeface="+mn-lt"/>
                <a:ea typeface="+mn-ea"/>
                <a:cs typeface="+mn-cs"/>
              </a:rPr>
              <a:t>In an electronic questionnaire, constraints and error messages will alert and, sometimes, not allow for responses that do not meet the constraints or conditions or are incoherent with past responses.</a:t>
            </a:r>
            <a:endParaRPr lang="fr-SN" dirty="0"/>
          </a:p>
        </p:txBody>
      </p:sp>
      <p:sp>
        <p:nvSpPr>
          <p:cNvPr id="4" name="Slide Number Placeholder 3"/>
          <p:cNvSpPr>
            <a:spLocks noGrp="1"/>
          </p:cNvSpPr>
          <p:nvPr>
            <p:ph type="sldNum" sz="quarter" idx="10"/>
          </p:nvPr>
        </p:nvSpPr>
        <p:spPr/>
        <p:txBody>
          <a:bodyPr/>
          <a:lstStyle/>
          <a:p>
            <a:fld id="{FA980139-A40B-44D9-A3BD-06F6748F229B}" type="slidenum">
              <a:rPr lang="en-US" smtClean="0"/>
              <a:t>16</a:t>
            </a:fld>
            <a:endParaRPr lang="en-US"/>
          </a:p>
        </p:txBody>
      </p:sp>
    </p:spTree>
    <p:extLst>
      <p:ext uri="{BB962C8B-B14F-4D97-AF65-F5344CB8AC3E}">
        <p14:creationId xmlns:p14="http://schemas.microsoft.com/office/powerpoint/2010/main" val="286768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dirty="0">
                <a:solidFill>
                  <a:schemeClr val="tx1"/>
                </a:solidFill>
                <a:effectLst/>
                <a:latin typeface="+mn-lt"/>
                <a:ea typeface="+mn-ea"/>
                <a:cs typeface="+mn-cs"/>
              </a:rPr>
              <a:t>In a paper questionnaire, enumerators must manually follow skip patterns and relevancy statements to understand which questions to skip and which other questions apply based on the respondent’s situation and previous responses.</a:t>
            </a:r>
          </a:p>
          <a:p>
            <a:r>
              <a:rPr lang="en-US" sz="1200" kern="1200" dirty="0">
                <a:solidFill>
                  <a:schemeClr val="tx1"/>
                </a:solidFill>
                <a:effectLst/>
                <a:latin typeface="+mn-lt"/>
                <a:ea typeface="+mn-ea"/>
                <a:cs typeface="+mn-cs"/>
              </a:rPr>
              <a:t>In an electronic questionnaire, skips are programmed and automatically bring you to the next relevant question based on previous responses.</a:t>
            </a:r>
            <a:endParaRPr lang="fr-SN" dirty="0"/>
          </a:p>
        </p:txBody>
      </p:sp>
      <p:sp>
        <p:nvSpPr>
          <p:cNvPr id="4" name="Slide Number Placeholder 3"/>
          <p:cNvSpPr>
            <a:spLocks noGrp="1"/>
          </p:cNvSpPr>
          <p:nvPr>
            <p:ph type="sldNum" sz="quarter" idx="10"/>
          </p:nvPr>
        </p:nvSpPr>
        <p:spPr/>
        <p:txBody>
          <a:bodyPr/>
          <a:lstStyle/>
          <a:p>
            <a:fld id="{FA980139-A40B-44D9-A3BD-06F6748F229B}" type="slidenum">
              <a:rPr lang="en-US" smtClean="0"/>
              <a:t>18</a:t>
            </a:fld>
            <a:endParaRPr lang="en-US"/>
          </a:p>
        </p:txBody>
      </p:sp>
    </p:spTree>
    <p:extLst>
      <p:ext uri="{BB962C8B-B14F-4D97-AF65-F5344CB8AC3E}">
        <p14:creationId xmlns:p14="http://schemas.microsoft.com/office/powerpoint/2010/main" val="420089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Filters - </a:t>
            </a:r>
            <a:r>
              <a:rPr lang="en-US" sz="1200" i="1" kern="1200" dirty="0">
                <a:solidFill>
                  <a:schemeClr val="tx1"/>
                </a:solidFill>
                <a:effectLst/>
                <a:latin typeface="+mn-lt"/>
                <a:ea typeface="+mn-ea"/>
                <a:cs typeface="+mn-cs"/>
              </a:rPr>
              <a:t>with a "climb the mango tree" of how responses branch out to different questions and then possibly come back together; can use tape on ground to draw out mango tree and branches, and then "walk" the participants through the branches</a:t>
            </a:r>
            <a:endParaRPr lang="en-US" sz="1200" kern="1200" dirty="0">
              <a:solidFill>
                <a:schemeClr val="tx1"/>
              </a:solidFill>
              <a:effectLst/>
              <a:latin typeface="+mn-lt"/>
              <a:ea typeface="+mn-ea"/>
              <a:cs typeface="+mn-cs"/>
            </a:endParaRPr>
          </a:p>
          <a:p>
            <a:pPr lvl="1" rtl="0" fontAlgn="ctr"/>
            <a:r>
              <a:rPr lang="en-US" sz="1200" kern="1200" dirty="0">
                <a:solidFill>
                  <a:schemeClr val="tx1"/>
                </a:solidFill>
                <a:effectLst/>
                <a:latin typeface="+mn-lt"/>
                <a:ea typeface="+mn-ea"/>
                <a:cs typeface="+mn-cs"/>
              </a:rPr>
              <a:t>Example to use: the path you take if you're a non-user, if you're currently using a method, if you've used a method in the past 12 months; then branch together for a series of questions on counseling and service provision around their last visit (for current user or used in past 12 months)</a:t>
            </a:r>
          </a:p>
        </p:txBody>
      </p:sp>
      <p:sp>
        <p:nvSpPr>
          <p:cNvPr id="4" name="Slide Number Placeholder 3"/>
          <p:cNvSpPr>
            <a:spLocks noGrp="1"/>
          </p:cNvSpPr>
          <p:nvPr>
            <p:ph type="sldNum" sz="quarter" idx="10"/>
          </p:nvPr>
        </p:nvSpPr>
        <p:spPr/>
        <p:txBody>
          <a:bodyPr/>
          <a:lstStyle/>
          <a:p>
            <a:fld id="{FA980139-A40B-44D9-A3BD-06F6748F229B}" type="slidenum">
              <a:rPr lang="en-US" smtClean="0"/>
              <a:t>19</a:t>
            </a:fld>
            <a:endParaRPr lang="en-US"/>
          </a:p>
        </p:txBody>
      </p:sp>
    </p:spTree>
    <p:extLst>
      <p:ext uri="{BB962C8B-B14F-4D97-AF65-F5344CB8AC3E}">
        <p14:creationId xmlns:p14="http://schemas.microsoft.com/office/powerpoint/2010/main" val="223266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F6E3F-7229-435D-9B4A-E0ABCDF45996}"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80139-A40B-44D9-A3BD-06F6748F229B}" type="slidenum">
              <a:rPr lang="en-US" smtClean="0"/>
              <a:t>2</a:t>
            </a:fld>
            <a:endParaRPr lang="en-US"/>
          </a:p>
        </p:txBody>
      </p:sp>
    </p:spTree>
    <p:extLst>
      <p:ext uri="{BB962C8B-B14F-4D97-AF65-F5344CB8AC3E}">
        <p14:creationId xmlns:p14="http://schemas.microsoft.com/office/powerpoint/2010/main" val="31103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6E3F-7229-435D-9B4A-E0ABCDF45996}" type="slidenum">
              <a:rPr lang="fr-CA" smtClean="0"/>
              <a:t>3</a:t>
            </a:fld>
            <a:endParaRPr lang="fr-CA"/>
          </a:p>
        </p:txBody>
      </p:sp>
    </p:spTree>
    <p:extLst>
      <p:ext uri="{BB962C8B-B14F-4D97-AF65-F5344CB8AC3E}">
        <p14:creationId xmlns:p14="http://schemas.microsoft.com/office/powerpoint/2010/main" val="59812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80139-A40B-44D9-A3BD-06F6748F229B}" type="slidenum">
              <a:rPr lang="en-US" smtClean="0"/>
              <a:t>7</a:t>
            </a:fld>
            <a:endParaRPr lang="en-US"/>
          </a:p>
        </p:txBody>
      </p:sp>
    </p:spTree>
    <p:extLst>
      <p:ext uri="{BB962C8B-B14F-4D97-AF65-F5344CB8AC3E}">
        <p14:creationId xmlns:p14="http://schemas.microsoft.com/office/powerpoint/2010/main" val="214329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dirty="0">
                <a:solidFill>
                  <a:schemeClr val="tx1"/>
                </a:solidFill>
                <a:effectLst/>
                <a:latin typeface="+mn-lt"/>
                <a:ea typeface="+mn-ea"/>
                <a:cs typeface="+mn-cs"/>
              </a:rPr>
              <a:t>In a paper questionnaire, enumerators must remember previous responses to carry that information forward to later questions where this information may be relevant.</a:t>
            </a:r>
          </a:p>
          <a:p>
            <a:r>
              <a:rPr lang="en-US" sz="1200" kern="1200" dirty="0">
                <a:solidFill>
                  <a:schemeClr val="tx1"/>
                </a:solidFill>
                <a:effectLst/>
                <a:latin typeface="+mn-lt"/>
                <a:ea typeface="+mn-ea"/>
                <a:cs typeface="+mn-cs"/>
              </a:rPr>
              <a:t>In an electronic questionnaire, relevant responses from previous questions can be automatically carried forward and injected into question text or response sets.</a:t>
            </a:r>
            <a:endParaRPr lang="fr-SN" dirty="0"/>
          </a:p>
        </p:txBody>
      </p:sp>
      <p:sp>
        <p:nvSpPr>
          <p:cNvPr id="4" name="Slide Number Placeholder 3"/>
          <p:cNvSpPr>
            <a:spLocks noGrp="1"/>
          </p:cNvSpPr>
          <p:nvPr>
            <p:ph type="sldNum" sz="quarter" idx="10"/>
          </p:nvPr>
        </p:nvSpPr>
        <p:spPr/>
        <p:txBody>
          <a:bodyPr/>
          <a:lstStyle/>
          <a:p>
            <a:fld id="{FA980139-A40B-44D9-A3BD-06F6748F229B}" type="slidenum">
              <a:rPr lang="en-US" smtClean="0"/>
              <a:t>8</a:t>
            </a:fld>
            <a:endParaRPr lang="en-US"/>
          </a:p>
        </p:txBody>
      </p:sp>
    </p:spTree>
    <p:extLst>
      <p:ext uri="{BB962C8B-B14F-4D97-AF65-F5344CB8AC3E}">
        <p14:creationId xmlns:p14="http://schemas.microsoft.com/office/powerpoint/2010/main" val="123152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kern="1200" dirty="0">
                <a:solidFill>
                  <a:schemeClr val="tx1"/>
                </a:solidFill>
                <a:effectLst/>
                <a:latin typeface="+mn-lt"/>
                <a:ea typeface="+mn-ea"/>
                <a:cs typeface="+mn-cs"/>
              </a:rPr>
              <a:t>In a paper questionnaire, enumerators often fill out “tables” of information for different members of the household.  Each household member represents a </a:t>
            </a:r>
            <a:r>
              <a:rPr lang="en-US" sz="1200" i="1" kern="1200" dirty="0">
                <a:solidFill>
                  <a:schemeClr val="tx1"/>
                </a:solidFill>
                <a:effectLst/>
                <a:latin typeface="+mn-lt"/>
                <a:ea typeface="+mn-ea"/>
                <a:cs typeface="+mn-cs"/>
              </a:rPr>
              <a:t>line</a:t>
            </a:r>
            <a:r>
              <a:rPr lang="en-US" sz="1200" kern="1200" dirty="0">
                <a:solidFill>
                  <a:schemeClr val="tx1"/>
                </a:solidFill>
                <a:effectLst/>
                <a:latin typeface="+mn-lt"/>
                <a:ea typeface="+mn-ea"/>
                <a:cs typeface="+mn-cs"/>
              </a:rPr>
              <a:t> in the table, and each question to ask that member is shown in a </a:t>
            </a:r>
            <a:r>
              <a:rPr lang="en-US" sz="1200" i="1" kern="1200" dirty="0">
                <a:solidFill>
                  <a:schemeClr val="tx1"/>
                </a:solidFill>
                <a:effectLst/>
                <a:latin typeface="+mn-lt"/>
                <a:ea typeface="+mn-ea"/>
                <a:cs typeface="+mn-cs"/>
              </a:rPr>
              <a:t>column of the table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an electronic questionnaire, loops are programmed so that you list a member of the household, and then you are asked a series of questions about that first member. Then you list the second member and are asked the same questions about this second member. And so on until the last member listed.</a:t>
            </a:r>
            <a:endParaRPr lang="fr-SN" dirty="0"/>
          </a:p>
        </p:txBody>
      </p:sp>
      <p:sp>
        <p:nvSpPr>
          <p:cNvPr id="4" name="Slide Number Placeholder 3"/>
          <p:cNvSpPr>
            <a:spLocks noGrp="1"/>
          </p:cNvSpPr>
          <p:nvPr>
            <p:ph type="sldNum" sz="quarter" idx="10"/>
          </p:nvPr>
        </p:nvSpPr>
        <p:spPr/>
        <p:txBody>
          <a:bodyPr/>
          <a:lstStyle/>
          <a:p>
            <a:fld id="{FA980139-A40B-44D9-A3BD-06F6748F229B}" type="slidenum">
              <a:rPr lang="en-US" smtClean="0"/>
              <a:t>11</a:t>
            </a:fld>
            <a:endParaRPr lang="en-US"/>
          </a:p>
        </p:txBody>
      </p:sp>
    </p:spTree>
    <p:extLst>
      <p:ext uri="{BB962C8B-B14F-4D97-AF65-F5344CB8AC3E}">
        <p14:creationId xmlns:p14="http://schemas.microsoft.com/office/powerpoint/2010/main" val="2641119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80139-A40B-44D9-A3BD-06F6748F229B}" type="slidenum">
              <a:rPr lang="en-US" smtClean="0"/>
              <a:t>12</a:t>
            </a:fld>
            <a:endParaRPr lang="en-US"/>
          </a:p>
        </p:txBody>
      </p:sp>
    </p:spTree>
    <p:extLst>
      <p:ext uri="{BB962C8B-B14F-4D97-AF65-F5344CB8AC3E}">
        <p14:creationId xmlns:p14="http://schemas.microsoft.com/office/powerpoint/2010/main" val="316336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80139-A40B-44D9-A3BD-06F6748F229B}" type="slidenum">
              <a:rPr lang="en-US" smtClean="0"/>
              <a:t>13</a:t>
            </a:fld>
            <a:endParaRPr lang="en-US"/>
          </a:p>
        </p:txBody>
      </p:sp>
    </p:spTree>
    <p:extLst>
      <p:ext uri="{BB962C8B-B14F-4D97-AF65-F5344CB8AC3E}">
        <p14:creationId xmlns:p14="http://schemas.microsoft.com/office/powerpoint/2010/main" val="46516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80139-A40B-44D9-A3BD-06F6748F229B}" type="slidenum">
              <a:rPr lang="en-US" smtClean="0"/>
              <a:t>14</a:t>
            </a:fld>
            <a:endParaRPr lang="en-US"/>
          </a:p>
        </p:txBody>
      </p:sp>
    </p:spTree>
    <p:extLst>
      <p:ext uri="{BB962C8B-B14F-4D97-AF65-F5344CB8AC3E}">
        <p14:creationId xmlns:p14="http://schemas.microsoft.com/office/powerpoint/2010/main" val="51060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570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r>
              <a:rPr lang="en-US"/>
              <a:t>Click icon to add picture</a:t>
            </a:r>
            <a:endParaRPr lang="fr-CA"/>
          </a:p>
        </p:txBody>
      </p:sp>
    </p:spTree>
    <p:extLst>
      <p:ext uri="{BB962C8B-B14F-4D97-AF65-F5344CB8AC3E}">
        <p14:creationId xmlns:p14="http://schemas.microsoft.com/office/powerpoint/2010/main" val="3612376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endParaRPr lang="fr-CA"/>
          </a:p>
        </p:txBody>
      </p:sp>
    </p:spTree>
    <p:extLst>
      <p:ext uri="{BB962C8B-B14F-4D97-AF65-F5344CB8AC3E}">
        <p14:creationId xmlns:p14="http://schemas.microsoft.com/office/powerpoint/2010/main" val="1451591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12192000" cy="1206230"/>
          </a:xfrm>
        </p:spPr>
        <p:txBody>
          <a:bodyPr/>
          <a:lstStyle/>
          <a:p>
            <a:endParaRPr lang="fr-CA"/>
          </a:p>
        </p:txBody>
      </p:sp>
    </p:spTree>
    <p:extLst>
      <p:ext uri="{BB962C8B-B14F-4D97-AF65-F5344CB8AC3E}">
        <p14:creationId xmlns:p14="http://schemas.microsoft.com/office/powerpoint/2010/main" val="44144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0"/>
            <a:ext cx="12192000" cy="1489953"/>
          </a:xfrm>
        </p:spPr>
        <p:txBody>
          <a:bodyPr/>
          <a:lstStyle/>
          <a:p>
            <a:endParaRPr lang="fr-CA"/>
          </a:p>
        </p:txBody>
      </p:sp>
    </p:spTree>
    <p:extLst>
      <p:ext uri="{BB962C8B-B14F-4D97-AF65-F5344CB8AC3E}">
        <p14:creationId xmlns:p14="http://schemas.microsoft.com/office/powerpoint/2010/main" val="325029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Tree>
    <p:extLst>
      <p:ext uri="{BB962C8B-B14F-4D97-AF65-F5344CB8AC3E}">
        <p14:creationId xmlns:p14="http://schemas.microsoft.com/office/powerpoint/2010/main" val="1591909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endParaRPr lang="fr-CA"/>
          </a:p>
        </p:txBody>
      </p:sp>
    </p:spTree>
    <p:extLst>
      <p:ext uri="{BB962C8B-B14F-4D97-AF65-F5344CB8AC3E}">
        <p14:creationId xmlns:p14="http://schemas.microsoft.com/office/powerpoint/2010/main" val="420776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0"/>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extLst>
      <p:ext uri="{BB962C8B-B14F-4D97-AF65-F5344CB8AC3E}">
        <p14:creationId xmlns:p14="http://schemas.microsoft.com/office/powerpoint/2010/main" val="238408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223992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86470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270382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3" name="Picture Placeholder 2"/>
          <p:cNvSpPr>
            <a:spLocks noGrp="1"/>
          </p:cNvSpPr>
          <p:nvPr>
            <p:ph type="pic" sz="quarter" idx="11"/>
          </p:nvPr>
        </p:nvSpPr>
        <p:spPr>
          <a:xfrm>
            <a:off x="9042400" y="1651000"/>
            <a:ext cx="2097088" cy="3706813"/>
          </a:xfrm>
        </p:spPr>
        <p:txBody>
          <a:bodyPr/>
          <a:lstStyle/>
          <a:p>
            <a:endParaRPr lang="fr-CA"/>
          </a:p>
        </p:txBody>
      </p:sp>
    </p:spTree>
    <p:extLst>
      <p:ext uri="{BB962C8B-B14F-4D97-AF65-F5344CB8AC3E}">
        <p14:creationId xmlns:p14="http://schemas.microsoft.com/office/powerpoint/2010/main" val="345243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r>
              <a:rPr lang="en-US"/>
              <a:t>Click icon to add picture</a:t>
            </a:r>
            <a:endParaRPr lang="fr-CA"/>
          </a:p>
        </p:txBody>
      </p:sp>
    </p:spTree>
    <p:extLst>
      <p:ext uri="{BB962C8B-B14F-4D97-AF65-F5344CB8AC3E}">
        <p14:creationId xmlns:p14="http://schemas.microsoft.com/office/powerpoint/2010/main" val="3002467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endParaRPr lang="fr-CA"/>
          </a:p>
        </p:txBody>
      </p:sp>
    </p:spTree>
    <p:extLst>
      <p:ext uri="{BB962C8B-B14F-4D97-AF65-F5344CB8AC3E}">
        <p14:creationId xmlns:p14="http://schemas.microsoft.com/office/powerpoint/2010/main" val="2624659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Tree>
    <p:extLst>
      <p:ext uri="{BB962C8B-B14F-4D97-AF65-F5344CB8AC3E}">
        <p14:creationId xmlns:p14="http://schemas.microsoft.com/office/powerpoint/2010/main" val="159231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3" name="Picture Placeholder 2"/>
          <p:cNvSpPr>
            <a:spLocks noGrp="1"/>
          </p:cNvSpPr>
          <p:nvPr>
            <p:ph type="pic" sz="quarter" idx="11"/>
          </p:nvPr>
        </p:nvSpPr>
        <p:spPr>
          <a:xfrm>
            <a:off x="1003300" y="1651000"/>
            <a:ext cx="2097088" cy="3706813"/>
          </a:xfrm>
        </p:spPr>
        <p:txBody>
          <a:bodyPr/>
          <a:lstStyle/>
          <a:p>
            <a:endParaRPr lang="fr-CA"/>
          </a:p>
        </p:txBody>
      </p:sp>
    </p:spTree>
    <p:extLst>
      <p:ext uri="{BB962C8B-B14F-4D97-AF65-F5344CB8AC3E}">
        <p14:creationId xmlns:p14="http://schemas.microsoft.com/office/powerpoint/2010/main" val="5582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1155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6087169" y="0"/>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107818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
        <p:nvSpPr>
          <p:cNvPr id="3" name="Picture Placeholder 2"/>
          <p:cNvSpPr>
            <a:spLocks noGrp="1"/>
          </p:cNvSpPr>
          <p:nvPr>
            <p:ph type="pic" sz="quarter" idx="11"/>
          </p:nvPr>
        </p:nvSpPr>
        <p:spPr>
          <a:xfrm>
            <a:off x="0" y="0"/>
            <a:ext cx="4356100" cy="4089400"/>
          </a:xfrm>
        </p:spPr>
        <p:txBody>
          <a:bodyPr/>
          <a:lstStyle/>
          <a:p>
            <a:endParaRPr lang="fr-CA"/>
          </a:p>
        </p:txBody>
      </p:sp>
      <p:sp>
        <p:nvSpPr>
          <p:cNvPr id="5" name="Picture Placeholder 2"/>
          <p:cNvSpPr>
            <a:spLocks noGrp="1"/>
          </p:cNvSpPr>
          <p:nvPr>
            <p:ph type="pic" sz="quarter" idx="12"/>
          </p:nvPr>
        </p:nvSpPr>
        <p:spPr>
          <a:xfrm>
            <a:off x="0" y="4089400"/>
            <a:ext cx="4356100" cy="2768600"/>
          </a:xfrm>
        </p:spPr>
        <p:txBody>
          <a:bodyPr/>
          <a:lstStyle/>
          <a:p>
            <a:endParaRPr lang="fr-CA"/>
          </a:p>
        </p:txBody>
      </p:sp>
    </p:spTree>
    <p:extLst>
      <p:ext uri="{BB962C8B-B14F-4D97-AF65-F5344CB8AC3E}">
        <p14:creationId xmlns:p14="http://schemas.microsoft.com/office/powerpoint/2010/main" val="37202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endParaRPr lang="fr-CA"/>
          </a:p>
        </p:txBody>
      </p:sp>
    </p:spTree>
    <p:extLst>
      <p:ext uri="{BB962C8B-B14F-4D97-AF65-F5344CB8AC3E}">
        <p14:creationId xmlns:p14="http://schemas.microsoft.com/office/powerpoint/2010/main" val="1324028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1059468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22886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0"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2468089"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0"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4936178"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74887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0"/>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80339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1"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4969822"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7437911"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4969822"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9906000"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868187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244947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800"/>
            </a:lvl1pPr>
          </a:lstStyle>
          <a:p>
            <a:r>
              <a:rPr lang="fr-CA"/>
              <a:t>Picture</a:t>
            </a:r>
          </a:p>
        </p:txBody>
      </p:sp>
      <p:sp>
        <p:nvSpPr>
          <p:cNvPr id="16" name="Picture Placeholder 23"/>
          <p:cNvSpPr>
            <a:spLocks noGrp="1"/>
          </p:cNvSpPr>
          <p:nvPr>
            <p:ph type="pic" sz="quarter" idx="12" hasCustomPrompt="1"/>
          </p:nvPr>
        </p:nvSpPr>
        <p:spPr>
          <a:xfrm>
            <a:off x="3044656" y="0"/>
            <a:ext cx="3050006" cy="5420139"/>
          </a:xfrm>
        </p:spPr>
        <p:txBody>
          <a:bodyPr/>
          <a:lstStyle>
            <a:lvl1pPr marL="0" indent="0">
              <a:buNone/>
              <a:defRPr sz="1800"/>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800"/>
            </a:lvl1pPr>
          </a:lstStyle>
          <a:p>
            <a:r>
              <a:rPr lang="fr-CA"/>
              <a:t>Picture</a:t>
            </a:r>
          </a:p>
        </p:txBody>
      </p:sp>
      <p:sp>
        <p:nvSpPr>
          <p:cNvPr id="18" name="Picture Placeholder 23"/>
          <p:cNvSpPr>
            <a:spLocks noGrp="1"/>
          </p:cNvSpPr>
          <p:nvPr>
            <p:ph type="pic" sz="quarter" idx="14" hasCustomPrompt="1"/>
          </p:nvPr>
        </p:nvSpPr>
        <p:spPr>
          <a:xfrm>
            <a:off x="9143331" y="0"/>
            <a:ext cx="3050006" cy="5420139"/>
          </a:xfrm>
        </p:spPr>
        <p:txBody>
          <a:bodyPr/>
          <a:lstStyle>
            <a:lvl1pPr marL="0" indent="0">
              <a:buNone/>
              <a:defRPr sz="1800"/>
            </a:lvl1pPr>
          </a:lstStyle>
          <a:p>
            <a:r>
              <a:rPr lang="fr-CA"/>
              <a:t>Picture</a:t>
            </a:r>
          </a:p>
        </p:txBody>
      </p:sp>
    </p:spTree>
    <p:extLst>
      <p:ext uri="{BB962C8B-B14F-4D97-AF65-F5344CB8AC3E}">
        <p14:creationId xmlns:p14="http://schemas.microsoft.com/office/powerpoint/2010/main" val="333072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0"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800"/>
            </a:lvl1pPr>
          </a:lstStyle>
          <a:p>
            <a:r>
              <a:rPr lang="fr-CA"/>
              <a:t>Picture</a:t>
            </a:r>
          </a:p>
        </p:txBody>
      </p:sp>
      <p:sp>
        <p:nvSpPr>
          <p:cNvPr id="17" name="Picture Placeholder 16"/>
          <p:cNvSpPr>
            <a:spLocks noGrp="1"/>
          </p:cNvSpPr>
          <p:nvPr>
            <p:ph type="pic" sz="quarter" idx="11" hasCustomPrompt="1"/>
          </p:nvPr>
        </p:nvSpPr>
        <p:spPr>
          <a:xfrm>
            <a:off x="2438400"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800" dirty="0"/>
            </a:lvl1pPr>
          </a:lstStyle>
          <a:p>
            <a:r>
              <a:rPr lang="fr-CA"/>
              <a:t>Picture</a:t>
            </a:r>
          </a:p>
        </p:txBody>
      </p:sp>
      <p:sp>
        <p:nvSpPr>
          <p:cNvPr id="18" name="Picture Placeholder 17"/>
          <p:cNvSpPr>
            <a:spLocks noGrp="1"/>
          </p:cNvSpPr>
          <p:nvPr>
            <p:ph type="pic" sz="quarter" idx="12" hasCustomPrompt="1"/>
          </p:nvPr>
        </p:nvSpPr>
        <p:spPr>
          <a:xfrm>
            <a:off x="4876800" y="0"/>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800"/>
            </a:lvl1pPr>
          </a:lstStyle>
          <a:p>
            <a:r>
              <a:rPr lang="fr-CA"/>
              <a:t>Picture</a:t>
            </a:r>
          </a:p>
        </p:txBody>
      </p:sp>
      <p:sp>
        <p:nvSpPr>
          <p:cNvPr id="19" name="Picture Placeholder 18"/>
          <p:cNvSpPr>
            <a:spLocks noGrp="1"/>
          </p:cNvSpPr>
          <p:nvPr>
            <p:ph type="pic" sz="quarter" idx="13" hasCustomPrompt="1"/>
          </p:nvPr>
        </p:nvSpPr>
        <p:spPr>
          <a:xfrm>
            <a:off x="7315200" y="0"/>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800"/>
            </a:lvl1pPr>
          </a:lstStyle>
          <a:p>
            <a:r>
              <a:rPr lang="fr-CA"/>
              <a:t>Picture</a:t>
            </a:r>
          </a:p>
        </p:txBody>
      </p:sp>
      <p:sp>
        <p:nvSpPr>
          <p:cNvPr id="20" name="Picture Placeholder 19"/>
          <p:cNvSpPr>
            <a:spLocks noGrp="1"/>
          </p:cNvSpPr>
          <p:nvPr>
            <p:ph type="pic" sz="quarter" idx="14" hasCustomPrompt="1"/>
          </p:nvPr>
        </p:nvSpPr>
        <p:spPr>
          <a:xfrm>
            <a:off x="9753600"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295595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197688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56361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74137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23082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7"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endParaRPr lang="fr-CA"/>
          </a:p>
        </p:txBody>
      </p:sp>
    </p:spTree>
    <p:extLst>
      <p:ext uri="{BB962C8B-B14F-4D97-AF65-F5344CB8AC3E}">
        <p14:creationId xmlns:p14="http://schemas.microsoft.com/office/powerpoint/2010/main" val="16449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endParaRPr lang="fr-CA"/>
          </a:p>
        </p:txBody>
      </p:sp>
    </p:spTree>
    <p:extLst>
      <p:ext uri="{BB962C8B-B14F-4D97-AF65-F5344CB8AC3E}">
        <p14:creationId xmlns:p14="http://schemas.microsoft.com/office/powerpoint/2010/main" val="1935339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25718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endParaRPr lang="fr-CA"/>
          </a:p>
        </p:txBody>
      </p:sp>
    </p:spTree>
    <p:extLst>
      <p:ext uri="{BB962C8B-B14F-4D97-AF65-F5344CB8AC3E}">
        <p14:creationId xmlns:p14="http://schemas.microsoft.com/office/powerpoint/2010/main" val="1017002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315200" cy="6858000"/>
          </a:xfrm>
          <a:prstGeom prst="rtTriangle">
            <a:avLst/>
          </a:prstGeom>
        </p:spPr>
        <p:txBody>
          <a:bodyPr/>
          <a:lstStyle/>
          <a:p>
            <a:endParaRPr lang="fr-CA"/>
          </a:p>
        </p:txBody>
      </p:sp>
      <p:sp>
        <p:nvSpPr>
          <p:cNvPr id="3" name="Picture Placeholder 2"/>
          <p:cNvSpPr>
            <a:spLocks noGrp="1"/>
          </p:cNvSpPr>
          <p:nvPr>
            <p:ph type="pic" sz="quarter" idx="11"/>
          </p:nvPr>
        </p:nvSpPr>
        <p:spPr>
          <a:xfrm>
            <a:off x="342310"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endParaRPr lang="fr-CA"/>
          </a:p>
        </p:txBody>
      </p:sp>
    </p:spTree>
    <p:extLst>
      <p:ext uri="{BB962C8B-B14F-4D97-AF65-F5344CB8AC3E}">
        <p14:creationId xmlns:p14="http://schemas.microsoft.com/office/powerpoint/2010/main" val="426427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2743200"/>
          </a:xfrm>
        </p:spPr>
        <p:txBody>
          <a:bodyPr/>
          <a:lstStyle/>
          <a:p>
            <a:endParaRPr lang="fr-CA"/>
          </a:p>
        </p:txBody>
      </p:sp>
    </p:spTree>
    <p:extLst>
      <p:ext uri="{BB962C8B-B14F-4D97-AF65-F5344CB8AC3E}">
        <p14:creationId xmlns:p14="http://schemas.microsoft.com/office/powerpoint/2010/main" val="142748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endParaRPr lang="fr-CA"/>
          </a:p>
        </p:txBody>
      </p:sp>
    </p:spTree>
    <p:extLst>
      <p:ext uri="{BB962C8B-B14F-4D97-AF65-F5344CB8AC3E}">
        <p14:creationId xmlns:p14="http://schemas.microsoft.com/office/powerpoint/2010/main" val="42597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2416536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endParaRPr lang="fr-CA"/>
          </a:p>
        </p:txBody>
      </p:sp>
      <p:sp>
        <p:nvSpPr>
          <p:cNvPr id="8" name="Picture Placeholder 7"/>
          <p:cNvSpPr>
            <a:spLocks noGrp="1"/>
          </p:cNvSpPr>
          <p:nvPr>
            <p:ph type="pic" sz="quarter" idx="11"/>
          </p:nvPr>
        </p:nvSpPr>
        <p:spPr>
          <a:xfrm>
            <a:off x="0" y="3514725"/>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8113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0"/>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8305800" y="3514725"/>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307627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3410857"/>
            <a:ext cx="4456113" cy="3447143"/>
          </a:xfrm>
        </p:spPr>
        <p:txBody>
          <a:bodyPr/>
          <a:lstStyle/>
          <a:p>
            <a:endParaRPr lang="fr-CA"/>
          </a:p>
        </p:txBody>
      </p:sp>
    </p:spTree>
    <p:extLst>
      <p:ext uri="{BB962C8B-B14F-4D97-AF65-F5344CB8AC3E}">
        <p14:creationId xmlns:p14="http://schemas.microsoft.com/office/powerpoint/2010/main" val="316353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endParaRPr lang="fr-CA"/>
          </a:p>
        </p:txBody>
      </p:sp>
      <p:sp>
        <p:nvSpPr>
          <p:cNvPr id="8" name="Picture Placeholder 6"/>
          <p:cNvSpPr>
            <a:spLocks noGrp="1"/>
          </p:cNvSpPr>
          <p:nvPr>
            <p:ph type="pic" sz="quarter" idx="11"/>
          </p:nvPr>
        </p:nvSpPr>
        <p:spPr>
          <a:xfrm>
            <a:off x="0" y="1"/>
            <a:ext cx="4456113" cy="6858000"/>
          </a:xfrm>
        </p:spPr>
        <p:txBody>
          <a:bodyPr/>
          <a:lstStyle/>
          <a:p>
            <a:endParaRPr lang="fr-CA"/>
          </a:p>
        </p:txBody>
      </p:sp>
    </p:spTree>
    <p:extLst>
      <p:ext uri="{BB962C8B-B14F-4D97-AF65-F5344CB8AC3E}">
        <p14:creationId xmlns:p14="http://schemas.microsoft.com/office/powerpoint/2010/main" val="773384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1578942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4799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endParaRPr lang="fr-CA"/>
          </a:p>
        </p:txBody>
      </p:sp>
      <p:sp>
        <p:nvSpPr>
          <p:cNvPr id="8" name="Picture Placeholder 6"/>
          <p:cNvSpPr>
            <a:spLocks noGrp="1"/>
          </p:cNvSpPr>
          <p:nvPr>
            <p:ph type="pic" sz="quarter" idx="11"/>
          </p:nvPr>
        </p:nvSpPr>
        <p:spPr>
          <a:xfrm>
            <a:off x="4997450" y="2149475"/>
            <a:ext cx="2197100" cy="2197100"/>
          </a:xfrm>
          <a:prstGeom prst="ellipse">
            <a:avLst/>
          </a:prstGeom>
        </p:spPr>
        <p:txBody>
          <a:bodyPr/>
          <a:lstStyle/>
          <a:p>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endParaRPr lang="fr-CA"/>
          </a:p>
        </p:txBody>
      </p:sp>
    </p:spTree>
    <p:extLst>
      <p:ext uri="{BB962C8B-B14F-4D97-AF65-F5344CB8AC3E}">
        <p14:creationId xmlns:p14="http://schemas.microsoft.com/office/powerpoint/2010/main" val="2460538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2" name="Picture Placeholder 31"/>
          <p:cNvSpPr>
            <a:spLocks noGrp="1"/>
          </p:cNvSpPr>
          <p:nvPr>
            <p:ph type="pic" sz="quarter" idx="11"/>
          </p:nvPr>
        </p:nvSpPr>
        <p:spPr>
          <a:xfrm>
            <a:off x="986052" y="268300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
        <p:nvSpPr>
          <p:cNvPr id="33" name="Picture Placeholder 32"/>
          <p:cNvSpPr>
            <a:spLocks noGrp="1"/>
          </p:cNvSpPr>
          <p:nvPr>
            <p:ph type="pic" sz="quarter" idx="12"/>
          </p:nvPr>
        </p:nvSpPr>
        <p:spPr>
          <a:xfrm>
            <a:off x="986052" y="4824157"/>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endParaRPr lang="fr-CA" dirty="0"/>
          </a:p>
        </p:txBody>
      </p:sp>
    </p:spTree>
    <p:extLst>
      <p:ext uri="{BB962C8B-B14F-4D97-AF65-F5344CB8AC3E}">
        <p14:creationId xmlns:p14="http://schemas.microsoft.com/office/powerpoint/2010/main" val="272359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8" y="2311609"/>
            <a:ext cx="2455231" cy="1775160"/>
          </a:xfrm>
        </p:spPr>
        <p:txBody>
          <a:bodyPr/>
          <a:lstStyle/>
          <a:p>
            <a:endParaRPr lang="fr-CA"/>
          </a:p>
        </p:txBody>
      </p:sp>
      <p:sp>
        <p:nvSpPr>
          <p:cNvPr id="36" name="Picture Placeholder 32"/>
          <p:cNvSpPr>
            <a:spLocks noGrp="1"/>
          </p:cNvSpPr>
          <p:nvPr>
            <p:ph type="pic" sz="quarter" idx="13"/>
          </p:nvPr>
        </p:nvSpPr>
        <p:spPr>
          <a:xfrm>
            <a:off x="8796532" y="2311609"/>
            <a:ext cx="2455863" cy="1775160"/>
          </a:xfrm>
        </p:spPr>
        <p:txBody>
          <a:bodyPr/>
          <a:lstStyle/>
          <a:p>
            <a:endParaRPr lang="fr-CA"/>
          </a:p>
        </p:txBody>
      </p:sp>
      <p:sp>
        <p:nvSpPr>
          <p:cNvPr id="37" name="Picture Placeholder 32"/>
          <p:cNvSpPr>
            <a:spLocks noGrp="1"/>
          </p:cNvSpPr>
          <p:nvPr>
            <p:ph type="pic" sz="quarter" idx="14"/>
          </p:nvPr>
        </p:nvSpPr>
        <p:spPr>
          <a:xfrm>
            <a:off x="6187996" y="4243261"/>
            <a:ext cx="2455863" cy="1775160"/>
          </a:xfrm>
        </p:spPr>
        <p:txBody>
          <a:bodyPr/>
          <a:lstStyle/>
          <a:p>
            <a:endParaRPr lang="fr-CA"/>
          </a:p>
        </p:txBody>
      </p:sp>
      <p:sp>
        <p:nvSpPr>
          <p:cNvPr id="38" name="Picture Placeholder 32"/>
          <p:cNvSpPr>
            <a:spLocks noGrp="1"/>
          </p:cNvSpPr>
          <p:nvPr>
            <p:ph type="pic" sz="quarter" idx="15"/>
          </p:nvPr>
        </p:nvSpPr>
        <p:spPr>
          <a:xfrm>
            <a:off x="8796532" y="4240386"/>
            <a:ext cx="2455863" cy="1775160"/>
          </a:xfrm>
        </p:spPr>
        <p:txBody>
          <a:bodyPr/>
          <a:lstStyle/>
          <a:p>
            <a:endParaRPr lang="fr-CA"/>
          </a:p>
        </p:txBody>
      </p:sp>
      <p:sp>
        <p:nvSpPr>
          <p:cNvPr id="39" name="Picture Placeholder 32"/>
          <p:cNvSpPr>
            <a:spLocks noGrp="1"/>
          </p:cNvSpPr>
          <p:nvPr>
            <p:ph type="pic" sz="quarter" idx="16"/>
          </p:nvPr>
        </p:nvSpPr>
        <p:spPr>
          <a:xfrm>
            <a:off x="3580086" y="2311608"/>
            <a:ext cx="2455231" cy="3703937"/>
          </a:xfrm>
        </p:spPr>
        <p:txBody>
          <a:bodyPr/>
          <a:lstStyle/>
          <a:p>
            <a:endParaRPr lang="fr-CA"/>
          </a:p>
        </p:txBody>
      </p:sp>
      <p:sp>
        <p:nvSpPr>
          <p:cNvPr id="34" name="Picture Placeholder 32"/>
          <p:cNvSpPr>
            <a:spLocks noGrp="1"/>
          </p:cNvSpPr>
          <p:nvPr>
            <p:ph type="pic" sz="quarter" idx="11"/>
          </p:nvPr>
        </p:nvSpPr>
        <p:spPr>
          <a:xfrm>
            <a:off x="971550" y="4243261"/>
            <a:ext cx="2455863" cy="1775160"/>
          </a:xfrm>
        </p:spPr>
        <p:txBody>
          <a:bodyPr/>
          <a:lstStyle/>
          <a:p>
            <a:endParaRPr lang="fr-CA"/>
          </a:p>
        </p:txBody>
      </p:sp>
      <p:sp>
        <p:nvSpPr>
          <p:cNvPr id="33" name="Picture Placeholder 32"/>
          <p:cNvSpPr>
            <a:spLocks noGrp="1"/>
          </p:cNvSpPr>
          <p:nvPr>
            <p:ph type="pic" sz="quarter" idx="10"/>
          </p:nvPr>
        </p:nvSpPr>
        <p:spPr>
          <a:xfrm>
            <a:off x="971550" y="2311926"/>
            <a:ext cx="2455863" cy="1775160"/>
          </a:xfrm>
        </p:spPr>
        <p:txBody>
          <a:bodyPr/>
          <a:lstStyle/>
          <a:p>
            <a:endParaRPr lang="fr-CA"/>
          </a:p>
        </p:txBody>
      </p:sp>
    </p:spTree>
    <p:extLst>
      <p:ext uri="{BB962C8B-B14F-4D97-AF65-F5344CB8AC3E}">
        <p14:creationId xmlns:p14="http://schemas.microsoft.com/office/powerpoint/2010/main" val="2435356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2032000" cy="2071688"/>
          </a:xfrm>
        </p:spPr>
        <p:txBody>
          <a:bodyPr/>
          <a:lstStyle/>
          <a:p>
            <a:endParaRPr lang="fr-CA"/>
          </a:p>
        </p:txBody>
      </p:sp>
      <p:sp>
        <p:nvSpPr>
          <p:cNvPr id="48" name="Picture Placeholder 46"/>
          <p:cNvSpPr>
            <a:spLocks noGrp="1"/>
          </p:cNvSpPr>
          <p:nvPr>
            <p:ph type="pic" sz="quarter" idx="11"/>
          </p:nvPr>
        </p:nvSpPr>
        <p:spPr>
          <a:xfrm>
            <a:off x="2032000" y="0"/>
            <a:ext cx="2032000" cy="2071688"/>
          </a:xfrm>
        </p:spPr>
        <p:txBody>
          <a:bodyPr/>
          <a:lstStyle/>
          <a:p>
            <a:endParaRPr lang="fr-CA"/>
          </a:p>
        </p:txBody>
      </p:sp>
      <p:sp>
        <p:nvSpPr>
          <p:cNvPr id="49" name="Picture Placeholder 46"/>
          <p:cNvSpPr>
            <a:spLocks noGrp="1"/>
          </p:cNvSpPr>
          <p:nvPr>
            <p:ph type="pic" sz="quarter" idx="12"/>
          </p:nvPr>
        </p:nvSpPr>
        <p:spPr>
          <a:xfrm>
            <a:off x="0" y="2071688"/>
            <a:ext cx="2032000" cy="2071688"/>
          </a:xfrm>
        </p:spPr>
        <p:txBody>
          <a:bodyPr/>
          <a:lstStyle/>
          <a:p>
            <a:endParaRPr lang="fr-CA"/>
          </a:p>
        </p:txBody>
      </p:sp>
      <p:sp>
        <p:nvSpPr>
          <p:cNvPr id="50" name="Picture Placeholder 46"/>
          <p:cNvSpPr>
            <a:spLocks noGrp="1"/>
          </p:cNvSpPr>
          <p:nvPr>
            <p:ph type="pic" sz="quarter" idx="13"/>
          </p:nvPr>
        </p:nvSpPr>
        <p:spPr>
          <a:xfrm>
            <a:off x="4064000" y="0"/>
            <a:ext cx="2032000" cy="2071688"/>
          </a:xfrm>
        </p:spPr>
        <p:txBody>
          <a:bodyPr/>
          <a:lstStyle/>
          <a:p>
            <a:endParaRPr lang="fr-CA"/>
          </a:p>
        </p:txBody>
      </p:sp>
      <p:sp>
        <p:nvSpPr>
          <p:cNvPr id="51" name="Picture Placeholder 46"/>
          <p:cNvSpPr>
            <a:spLocks noGrp="1"/>
          </p:cNvSpPr>
          <p:nvPr>
            <p:ph type="pic" sz="quarter" idx="14"/>
          </p:nvPr>
        </p:nvSpPr>
        <p:spPr>
          <a:xfrm>
            <a:off x="2032000" y="2071688"/>
            <a:ext cx="2032000" cy="2071688"/>
          </a:xfrm>
        </p:spPr>
        <p:txBody>
          <a:bodyPr/>
          <a:lstStyle/>
          <a:p>
            <a:endParaRPr lang="fr-CA"/>
          </a:p>
        </p:txBody>
      </p:sp>
      <p:sp>
        <p:nvSpPr>
          <p:cNvPr id="52" name="Picture Placeholder 46"/>
          <p:cNvSpPr>
            <a:spLocks noGrp="1"/>
          </p:cNvSpPr>
          <p:nvPr>
            <p:ph type="pic" sz="quarter" idx="15"/>
          </p:nvPr>
        </p:nvSpPr>
        <p:spPr>
          <a:xfrm>
            <a:off x="4064000" y="2071688"/>
            <a:ext cx="2032000" cy="2071688"/>
          </a:xfrm>
        </p:spPr>
        <p:txBody>
          <a:bodyPr/>
          <a:lstStyle/>
          <a:p>
            <a:endParaRPr lang="fr-CA"/>
          </a:p>
        </p:txBody>
      </p:sp>
      <p:sp>
        <p:nvSpPr>
          <p:cNvPr id="53" name="Picture Placeholder 46"/>
          <p:cNvSpPr>
            <a:spLocks noGrp="1"/>
          </p:cNvSpPr>
          <p:nvPr>
            <p:ph type="pic" sz="quarter" idx="16"/>
          </p:nvPr>
        </p:nvSpPr>
        <p:spPr>
          <a:xfrm>
            <a:off x="6096000" y="1560"/>
            <a:ext cx="2032000" cy="2071688"/>
          </a:xfrm>
        </p:spPr>
        <p:txBody>
          <a:bodyPr/>
          <a:lstStyle/>
          <a:p>
            <a:endParaRPr lang="fr-CA"/>
          </a:p>
        </p:txBody>
      </p:sp>
      <p:sp>
        <p:nvSpPr>
          <p:cNvPr id="54" name="Picture Placeholder 46"/>
          <p:cNvSpPr>
            <a:spLocks noGrp="1"/>
          </p:cNvSpPr>
          <p:nvPr>
            <p:ph type="pic" sz="quarter" idx="17"/>
          </p:nvPr>
        </p:nvSpPr>
        <p:spPr>
          <a:xfrm>
            <a:off x="8128000" y="1560"/>
            <a:ext cx="2032000" cy="2071688"/>
          </a:xfrm>
        </p:spPr>
        <p:txBody>
          <a:bodyPr/>
          <a:lstStyle/>
          <a:p>
            <a:endParaRPr lang="fr-CA"/>
          </a:p>
        </p:txBody>
      </p:sp>
      <p:sp>
        <p:nvSpPr>
          <p:cNvPr id="55" name="Picture Placeholder 46"/>
          <p:cNvSpPr>
            <a:spLocks noGrp="1"/>
          </p:cNvSpPr>
          <p:nvPr>
            <p:ph type="pic" sz="quarter" idx="18"/>
          </p:nvPr>
        </p:nvSpPr>
        <p:spPr>
          <a:xfrm>
            <a:off x="10160000" y="0"/>
            <a:ext cx="2032000" cy="2071688"/>
          </a:xfrm>
        </p:spPr>
        <p:txBody>
          <a:bodyPr/>
          <a:lstStyle/>
          <a:p>
            <a:endParaRPr lang="fr-CA"/>
          </a:p>
        </p:txBody>
      </p:sp>
      <p:sp>
        <p:nvSpPr>
          <p:cNvPr id="56" name="Picture Placeholder 46"/>
          <p:cNvSpPr>
            <a:spLocks noGrp="1"/>
          </p:cNvSpPr>
          <p:nvPr>
            <p:ph type="pic" sz="quarter" idx="19"/>
          </p:nvPr>
        </p:nvSpPr>
        <p:spPr>
          <a:xfrm>
            <a:off x="6096000" y="2071688"/>
            <a:ext cx="2032000" cy="2071688"/>
          </a:xfrm>
        </p:spPr>
        <p:txBody>
          <a:bodyPr/>
          <a:lstStyle/>
          <a:p>
            <a:endParaRPr lang="fr-CA"/>
          </a:p>
        </p:txBody>
      </p:sp>
      <p:sp>
        <p:nvSpPr>
          <p:cNvPr id="57" name="Picture Placeholder 46"/>
          <p:cNvSpPr>
            <a:spLocks noGrp="1"/>
          </p:cNvSpPr>
          <p:nvPr>
            <p:ph type="pic" sz="quarter" idx="20"/>
          </p:nvPr>
        </p:nvSpPr>
        <p:spPr>
          <a:xfrm>
            <a:off x="8128000" y="2071688"/>
            <a:ext cx="2032000" cy="2071688"/>
          </a:xfrm>
        </p:spPr>
        <p:txBody>
          <a:bodyPr/>
          <a:lstStyle/>
          <a:p>
            <a:endParaRPr lang="fr-CA"/>
          </a:p>
        </p:txBody>
      </p:sp>
      <p:sp>
        <p:nvSpPr>
          <p:cNvPr id="58" name="Picture Placeholder 46"/>
          <p:cNvSpPr>
            <a:spLocks noGrp="1"/>
          </p:cNvSpPr>
          <p:nvPr>
            <p:ph type="pic" sz="quarter" idx="21"/>
          </p:nvPr>
        </p:nvSpPr>
        <p:spPr>
          <a:xfrm>
            <a:off x="10160000" y="2071688"/>
            <a:ext cx="2032000" cy="2071688"/>
          </a:xfrm>
        </p:spPr>
        <p:txBody>
          <a:bodyPr/>
          <a:lstStyle/>
          <a:p>
            <a:endParaRPr lang="fr-CA"/>
          </a:p>
        </p:txBody>
      </p:sp>
    </p:spTree>
    <p:extLst>
      <p:ext uri="{BB962C8B-B14F-4D97-AF65-F5344CB8AC3E}">
        <p14:creationId xmlns:p14="http://schemas.microsoft.com/office/powerpoint/2010/main" val="420072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0" cy="6858000"/>
          </a:xfrm>
        </p:spPr>
        <p:txBody>
          <a:bodyPr/>
          <a:lstStyle/>
          <a:p>
            <a:endParaRPr lang="fr-CA"/>
          </a:p>
        </p:txBody>
      </p:sp>
      <p:sp>
        <p:nvSpPr>
          <p:cNvPr id="14" name="Picture Placeholder 12"/>
          <p:cNvSpPr>
            <a:spLocks noGrp="1"/>
          </p:cNvSpPr>
          <p:nvPr>
            <p:ph type="pic" sz="quarter" idx="11"/>
          </p:nvPr>
        </p:nvSpPr>
        <p:spPr>
          <a:xfrm>
            <a:off x="6096000" y="0"/>
            <a:ext cx="6096000" cy="6858000"/>
          </a:xfrm>
        </p:spPr>
        <p:txBody>
          <a:bodyPr/>
          <a:lstStyle/>
          <a:p>
            <a:endParaRPr lang="fr-CA"/>
          </a:p>
        </p:txBody>
      </p:sp>
    </p:spTree>
    <p:extLst>
      <p:ext uri="{BB962C8B-B14F-4D97-AF65-F5344CB8AC3E}">
        <p14:creationId xmlns:p14="http://schemas.microsoft.com/office/powerpoint/2010/main" val="839284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257913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3" y="2889250"/>
            <a:ext cx="1517498" cy="1517498"/>
          </a:xfrm>
          <a:prstGeom prst="ellipse">
            <a:avLst/>
          </a:prstGeom>
        </p:spPr>
        <p:txBody>
          <a:bodyPr>
            <a:normAutofit/>
          </a:bodyPr>
          <a:lstStyle>
            <a:lvl1pPr>
              <a:defRPr sz="1600"/>
            </a:lvl1pPr>
          </a:lstStyle>
          <a:p>
            <a:endParaRPr lang="fr-CA" dirty="0"/>
          </a:p>
        </p:txBody>
      </p:sp>
      <p:sp>
        <p:nvSpPr>
          <p:cNvPr id="23" name="Picture Placeholder 14"/>
          <p:cNvSpPr>
            <a:spLocks noGrp="1"/>
          </p:cNvSpPr>
          <p:nvPr>
            <p:ph type="pic" sz="quarter" idx="15"/>
          </p:nvPr>
        </p:nvSpPr>
        <p:spPr>
          <a:xfrm>
            <a:off x="3966960" y="2889250"/>
            <a:ext cx="1517498" cy="1517498"/>
          </a:xfrm>
          <a:prstGeom prst="ellipse">
            <a:avLst/>
          </a:prstGeom>
        </p:spPr>
        <p:txBody>
          <a:bodyPr>
            <a:normAutofit/>
          </a:bodyPr>
          <a:lstStyle>
            <a:lvl1pPr>
              <a:defRPr sz="1600"/>
            </a:lvl1pPr>
          </a:lstStyle>
          <a:p>
            <a:endParaRPr lang="fr-CA" dirty="0"/>
          </a:p>
        </p:txBody>
      </p:sp>
      <p:sp>
        <p:nvSpPr>
          <p:cNvPr id="24" name="Picture Placeholder 14"/>
          <p:cNvSpPr>
            <a:spLocks noGrp="1"/>
          </p:cNvSpPr>
          <p:nvPr>
            <p:ph type="pic" sz="quarter" idx="16"/>
          </p:nvPr>
        </p:nvSpPr>
        <p:spPr>
          <a:xfrm>
            <a:off x="6715868" y="2889250"/>
            <a:ext cx="1517498" cy="1517498"/>
          </a:xfrm>
          <a:prstGeom prst="ellipse">
            <a:avLst/>
          </a:prstGeom>
        </p:spPr>
        <p:txBody>
          <a:bodyPr>
            <a:normAutofit/>
          </a:bodyPr>
          <a:lstStyle>
            <a:lvl1pPr>
              <a:defRPr sz="1600"/>
            </a:lvl1pPr>
          </a:lstStyle>
          <a:p>
            <a:endParaRPr lang="fr-CA" dirty="0"/>
          </a:p>
        </p:txBody>
      </p:sp>
      <p:sp>
        <p:nvSpPr>
          <p:cNvPr id="25" name="Picture Placeholder 14"/>
          <p:cNvSpPr>
            <a:spLocks noGrp="1"/>
          </p:cNvSpPr>
          <p:nvPr>
            <p:ph type="pic" sz="quarter" idx="17"/>
          </p:nvPr>
        </p:nvSpPr>
        <p:spPr>
          <a:xfrm>
            <a:off x="9463157" y="2889250"/>
            <a:ext cx="1517498" cy="1517498"/>
          </a:xfrm>
          <a:prstGeom prst="ellipse">
            <a:avLst/>
          </a:prstGeom>
        </p:spPr>
        <p:txBody>
          <a:bodyPr>
            <a:normAutofit/>
          </a:bodyPr>
          <a:lstStyle>
            <a:lvl1pPr>
              <a:defRPr sz="1600"/>
            </a:lvl1pPr>
          </a:lstStyle>
          <a:p>
            <a:endParaRPr lang="fr-CA" dirty="0"/>
          </a:p>
        </p:txBody>
      </p:sp>
    </p:spTree>
    <p:extLst>
      <p:ext uri="{BB962C8B-B14F-4D97-AF65-F5344CB8AC3E}">
        <p14:creationId xmlns:p14="http://schemas.microsoft.com/office/powerpoint/2010/main" val="2252981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12192000" cy="6858000"/>
          </a:xfrm>
        </p:spPr>
        <p:txBody>
          <a:bodyPr/>
          <a:lstStyle/>
          <a:p>
            <a:endParaRPr lang="fr-CA"/>
          </a:p>
        </p:txBody>
      </p:sp>
      <p:sp>
        <p:nvSpPr>
          <p:cNvPr id="6" name="Picture Placeholder 6"/>
          <p:cNvSpPr>
            <a:spLocks noGrp="1"/>
          </p:cNvSpPr>
          <p:nvPr>
            <p:ph type="pic" sz="quarter" idx="10"/>
          </p:nvPr>
        </p:nvSpPr>
        <p:spPr>
          <a:xfrm>
            <a:off x="4862172" y="1650664"/>
            <a:ext cx="2467657" cy="2467657"/>
          </a:xfrm>
          <a:prstGeom prst="ellipse">
            <a:avLst/>
          </a:prstGeom>
        </p:spPr>
        <p:txBody>
          <a:bodyPr/>
          <a:lstStyle/>
          <a:p>
            <a:endParaRPr lang="fr-CA"/>
          </a:p>
        </p:txBody>
      </p:sp>
    </p:spTree>
    <p:extLst>
      <p:ext uri="{BB962C8B-B14F-4D97-AF65-F5344CB8AC3E}">
        <p14:creationId xmlns:p14="http://schemas.microsoft.com/office/powerpoint/2010/main" val="288199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64000" cy="5222875"/>
          </a:xfrm>
        </p:spPr>
        <p:txBody>
          <a:bodyPr/>
          <a:lstStyle/>
          <a:p>
            <a:endParaRPr lang="fr-CA"/>
          </a:p>
        </p:txBody>
      </p:sp>
      <p:sp>
        <p:nvSpPr>
          <p:cNvPr id="18" name="Picture Placeholder 6"/>
          <p:cNvSpPr>
            <a:spLocks noGrp="1"/>
          </p:cNvSpPr>
          <p:nvPr>
            <p:ph type="pic" sz="quarter" idx="11"/>
          </p:nvPr>
        </p:nvSpPr>
        <p:spPr>
          <a:xfrm>
            <a:off x="4063998" y="0"/>
            <a:ext cx="4064000" cy="5222875"/>
          </a:xfrm>
        </p:spPr>
        <p:txBody>
          <a:bodyPr/>
          <a:lstStyle/>
          <a:p>
            <a:endParaRPr lang="fr-CA"/>
          </a:p>
        </p:txBody>
      </p:sp>
      <p:sp>
        <p:nvSpPr>
          <p:cNvPr id="19" name="Picture Placeholder 6"/>
          <p:cNvSpPr>
            <a:spLocks noGrp="1"/>
          </p:cNvSpPr>
          <p:nvPr>
            <p:ph type="pic" sz="quarter" idx="12"/>
          </p:nvPr>
        </p:nvSpPr>
        <p:spPr>
          <a:xfrm>
            <a:off x="8127996" y="0"/>
            <a:ext cx="4064000" cy="5222875"/>
          </a:xfrm>
        </p:spPr>
        <p:txBody>
          <a:bodyPr/>
          <a:lstStyle/>
          <a:p>
            <a:endParaRPr lang="fr-CA"/>
          </a:p>
        </p:txBody>
      </p:sp>
    </p:spTree>
    <p:extLst>
      <p:ext uri="{BB962C8B-B14F-4D97-AF65-F5344CB8AC3E}">
        <p14:creationId xmlns:p14="http://schemas.microsoft.com/office/powerpoint/2010/main" val="128331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5" y="2018341"/>
            <a:ext cx="2422394" cy="2349381"/>
          </a:xfrm>
        </p:spPr>
        <p:txBody>
          <a:bodyPr/>
          <a:lstStyle/>
          <a:p>
            <a:endParaRPr lang="fr-CA"/>
          </a:p>
        </p:txBody>
      </p:sp>
      <p:sp>
        <p:nvSpPr>
          <p:cNvPr id="12" name="Picture Placeholder 6"/>
          <p:cNvSpPr>
            <a:spLocks noGrp="1"/>
          </p:cNvSpPr>
          <p:nvPr>
            <p:ph type="pic" sz="quarter" idx="11"/>
          </p:nvPr>
        </p:nvSpPr>
        <p:spPr>
          <a:xfrm>
            <a:off x="3423364" y="2018341"/>
            <a:ext cx="2422394" cy="2349381"/>
          </a:xfrm>
        </p:spPr>
        <p:txBody>
          <a:bodyPr/>
          <a:lstStyle/>
          <a:p>
            <a:endParaRPr lang="fr-CA"/>
          </a:p>
        </p:txBody>
      </p:sp>
      <p:sp>
        <p:nvSpPr>
          <p:cNvPr id="13" name="Picture Placeholder 6"/>
          <p:cNvSpPr>
            <a:spLocks noGrp="1"/>
          </p:cNvSpPr>
          <p:nvPr>
            <p:ph type="pic" sz="quarter" idx="12"/>
          </p:nvPr>
        </p:nvSpPr>
        <p:spPr>
          <a:xfrm>
            <a:off x="6346243" y="2018341"/>
            <a:ext cx="2422394" cy="2349381"/>
          </a:xfrm>
        </p:spPr>
        <p:txBody>
          <a:bodyPr/>
          <a:lstStyle/>
          <a:p>
            <a:endParaRPr lang="fr-CA"/>
          </a:p>
        </p:txBody>
      </p:sp>
      <p:sp>
        <p:nvSpPr>
          <p:cNvPr id="14" name="Picture Placeholder 6"/>
          <p:cNvSpPr>
            <a:spLocks noGrp="1"/>
          </p:cNvSpPr>
          <p:nvPr>
            <p:ph type="pic" sz="quarter" idx="13"/>
          </p:nvPr>
        </p:nvSpPr>
        <p:spPr>
          <a:xfrm>
            <a:off x="9269122" y="2018341"/>
            <a:ext cx="2422394" cy="2349381"/>
          </a:xfrm>
        </p:spPr>
        <p:txBody>
          <a:bodyPr/>
          <a:lstStyle/>
          <a:p>
            <a:endParaRPr lang="fr-CA"/>
          </a:p>
        </p:txBody>
      </p:sp>
    </p:spTree>
    <p:extLst>
      <p:ext uri="{BB962C8B-B14F-4D97-AF65-F5344CB8AC3E}">
        <p14:creationId xmlns:p14="http://schemas.microsoft.com/office/powerpoint/2010/main" val="393706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426888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0" y="1983854"/>
            <a:ext cx="2888337" cy="2890293"/>
          </a:xfrm>
          <a:prstGeom prst="diamond">
            <a:avLst/>
          </a:prstGeom>
        </p:spPr>
        <p:txBody>
          <a:bodyPr/>
          <a:lstStyle/>
          <a:p>
            <a:endParaRPr lang="fr-CA"/>
          </a:p>
        </p:txBody>
      </p:sp>
      <p:sp>
        <p:nvSpPr>
          <p:cNvPr id="10" name="Picture Placeholder 4"/>
          <p:cNvSpPr>
            <a:spLocks noGrp="1"/>
          </p:cNvSpPr>
          <p:nvPr>
            <p:ph type="pic" sz="quarter" idx="11"/>
          </p:nvPr>
        </p:nvSpPr>
        <p:spPr>
          <a:xfrm>
            <a:off x="3143797" y="1983854"/>
            <a:ext cx="2888337" cy="2890293"/>
          </a:xfrm>
          <a:prstGeom prst="diamond">
            <a:avLst/>
          </a:prstGeom>
        </p:spPr>
        <p:txBody>
          <a:bodyPr/>
          <a:lstStyle/>
          <a:p>
            <a:endParaRPr lang="fr-CA"/>
          </a:p>
        </p:txBody>
      </p:sp>
      <p:sp>
        <p:nvSpPr>
          <p:cNvPr id="11" name="Picture Placeholder 4"/>
          <p:cNvSpPr>
            <a:spLocks noGrp="1"/>
          </p:cNvSpPr>
          <p:nvPr>
            <p:ph type="pic" sz="quarter" idx="12"/>
          </p:nvPr>
        </p:nvSpPr>
        <p:spPr>
          <a:xfrm>
            <a:off x="9175931" y="1983854"/>
            <a:ext cx="2888337" cy="2890293"/>
          </a:xfrm>
          <a:prstGeom prst="diamond">
            <a:avLst/>
          </a:prstGeom>
        </p:spPr>
        <p:txBody>
          <a:bodyPr/>
          <a:lstStyle/>
          <a:p>
            <a:endParaRPr lang="fr-CA"/>
          </a:p>
        </p:txBody>
      </p:sp>
      <p:sp>
        <p:nvSpPr>
          <p:cNvPr id="12" name="Picture Placeholder 4"/>
          <p:cNvSpPr>
            <a:spLocks noGrp="1"/>
          </p:cNvSpPr>
          <p:nvPr>
            <p:ph type="pic" sz="quarter" idx="13"/>
          </p:nvPr>
        </p:nvSpPr>
        <p:spPr>
          <a:xfrm>
            <a:off x="6159864" y="1983854"/>
            <a:ext cx="2888337" cy="2890293"/>
          </a:xfrm>
          <a:prstGeom prst="diamond">
            <a:avLst/>
          </a:prstGeom>
        </p:spPr>
        <p:txBody>
          <a:bodyPr/>
          <a:lstStyle/>
          <a:p>
            <a:endParaRPr lang="fr-CA"/>
          </a:p>
        </p:txBody>
      </p:sp>
      <p:sp>
        <p:nvSpPr>
          <p:cNvPr id="13" name="Picture Placeholder 4"/>
          <p:cNvSpPr>
            <a:spLocks noGrp="1"/>
          </p:cNvSpPr>
          <p:nvPr>
            <p:ph type="pic" sz="quarter" idx="14"/>
          </p:nvPr>
        </p:nvSpPr>
        <p:spPr>
          <a:xfrm>
            <a:off x="-1376073" y="3556492"/>
            <a:ext cx="2888337" cy="2890293"/>
          </a:xfrm>
          <a:prstGeom prst="diamond">
            <a:avLst/>
          </a:prstGeom>
        </p:spPr>
        <p:txBody>
          <a:bodyPr/>
          <a:lstStyle/>
          <a:p>
            <a:endParaRPr lang="fr-CA"/>
          </a:p>
        </p:txBody>
      </p:sp>
      <p:sp>
        <p:nvSpPr>
          <p:cNvPr id="14" name="Picture Placeholder 4"/>
          <p:cNvSpPr>
            <a:spLocks noGrp="1"/>
          </p:cNvSpPr>
          <p:nvPr>
            <p:ph type="pic" sz="quarter" idx="15"/>
          </p:nvPr>
        </p:nvSpPr>
        <p:spPr>
          <a:xfrm>
            <a:off x="1639994" y="3556492"/>
            <a:ext cx="2888337" cy="2890293"/>
          </a:xfrm>
          <a:prstGeom prst="diamond">
            <a:avLst/>
          </a:prstGeom>
        </p:spPr>
        <p:txBody>
          <a:bodyPr/>
          <a:lstStyle/>
          <a:p>
            <a:endParaRPr lang="fr-CA"/>
          </a:p>
        </p:txBody>
      </p:sp>
      <p:sp>
        <p:nvSpPr>
          <p:cNvPr id="16" name="Picture Placeholder 4"/>
          <p:cNvSpPr>
            <a:spLocks noGrp="1"/>
          </p:cNvSpPr>
          <p:nvPr>
            <p:ph type="pic" sz="quarter" idx="16"/>
          </p:nvPr>
        </p:nvSpPr>
        <p:spPr>
          <a:xfrm>
            <a:off x="7672128" y="3556492"/>
            <a:ext cx="2888337" cy="2890293"/>
          </a:xfrm>
          <a:prstGeom prst="diamond">
            <a:avLst/>
          </a:prstGeom>
        </p:spPr>
        <p:txBody>
          <a:bodyPr/>
          <a:lstStyle/>
          <a:p>
            <a:endParaRPr lang="fr-CA"/>
          </a:p>
        </p:txBody>
      </p:sp>
      <p:sp>
        <p:nvSpPr>
          <p:cNvPr id="17" name="Picture Placeholder 4"/>
          <p:cNvSpPr>
            <a:spLocks noGrp="1"/>
          </p:cNvSpPr>
          <p:nvPr>
            <p:ph type="pic" sz="quarter" idx="17"/>
          </p:nvPr>
        </p:nvSpPr>
        <p:spPr>
          <a:xfrm>
            <a:off x="4656061" y="3556492"/>
            <a:ext cx="2888337" cy="2890293"/>
          </a:xfrm>
          <a:prstGeom prst="diamond">
            <a:avLst/>
          </a:prstGeom>
        </p:spPr>
        <p:txBody>
          <a:bodyPr/>
          <a:lstStyle/>
          <a:p>
            <a:endParaRPr lang="fr-CA"/>
          </a:p>
        </p:txBody>
      </p:sp>
      <p:sp>
        <p:nvSpPr>
          <p:cNvPr id="18" name="Picture Placeholder 4"/>
          <p:cNvSpPr>
            <a:spLocks noGrp="1"/>
          </p:cNvSpPr>
          <p:nvPr>
            <p:ph type="pic" sz="quarter" idx="18"/>
          </p:nvPr>
        </p:nvSpPr>
        <p:spPr>
          <a:xfrm>
            <a:off x="10688195" y="3556492"/>
            <a:ext cx="2888337" cy="2890293"/>
          </a:xfrm>
          <a:prstGeom prst="diamond">
            <a:avLst/>
          </a:prstGeom>
        </p:spPr>
        <p:txBody>
          <a:bodyPr/>
          <a:lstStyle/>
          <a:p>
            <a:endParaRPr lang="fr-CA"/>
          </a:p>
        </p:txBody>
      </p:sp>
      <p:sp>
        <p:nvSpPr>
          <p:cNvPr id="19" name="Picture Placeholder 4"/>
          <p:cNvSpPr>
            <a:spLocks noGrp="1"/>
          </p:cNvSpPr>
          <p:nvPr>
            <p:ph type="pic" sz="quarter" idx="19"/>
          </p:nvPr>
        </p:nvSpPr>
        <p:spPr>
          <a:xfrm>
            <a:off x="-1376073" y="411216"/>
            <a:ext cx="2888337" cy="2890293"/>
          </a:xfrm>
          <a:prstGeom prst="diamond">
            <a:avLst/>
          </a:prstGeom>
        </p:spPr>
        <p:txBody>
          <a:bodyPr/>
          <a:lstStyle/>
          <a:p>
            <a:endParaRPr lang="fr-CA"/>
          </a:p>
        </p:txBody>
      </p:sp>
      <p:sp>
        <p:nvSpPr>
          <p:cNvPr id="21" name="Picture Placeholder 4"/>
          <p:cNvSpPr>
            <a:spLocks noGrp="1"/>
          </p:cNvSpPr>
          <p:nvPr>
            <p:ph type="pic" sz="quarter" idx="21"/>
          </p:nvPr>
        </p:nvSpPr>
        <p:spPr>
          <a:xfrm>
            <a:off x="7672128" y="411216"/>
            <a:ext cx="2888337" cy="2890293"/>
          </a:xfrm>
          <a:prstGeom prst="diamond">
            <a:avLst/>
          </a:prstGeom>
        </p:spPr>
        <p:txBody>
          <a:bodyPr/>
          <a:lstStyle/>
          <a:p>
            <a:endParaRPr lang="fr-CA"/>
          </a:p>
        </p:txBody>
      </p:sp>
      <p:sp>
        <p:nvSpPr>
          <p:cNvPr id="22" name="Picture Placeholder 4"/>
          <p:cNvSpPr>
            <a:spLocks noGrp="1"/>
          </p:cNvSpPr>
          <p:nvPr>
            <p:ph type="pic" sz="quarter" idx="22"/>
          </p:nvPr>
        </p:nvSpPr>
        <p:spPr>
          <a:xfrm>
            <a:off x="4656061" y="411216"/>
            <a:ext cx="2888337" cy="2890293"/>
          </a:xfrm>
          <a:prstGeom prst="diamond">
            <a:avLst/>
          </a:prstGeom>
        </p:spPr>
        <p:txBody>
          <a:bodyPr/>
          <a:lstStyle/>
          <a:p>
            <a:endParaRPr lang="fr-CA"/>
          </a:p>
        </p:txBody>
      </p:sp>
      <p:sp>
        <p:nvSpPr>
          <p:cNvPr id="26" name="Picture Placeholder 4"/>
          <p:cNvSpPr>
            <a:spLocks noGrp="1"/>
          </p:cNvSpPr>
          <p:nvPr>
            <p:ph type="pic" sz="quarter" idx="23"/>
          </p:nvPr>
        </p:nvSpPr>
        <p:spPr>
          <a:xfrm>
            <a:off x="10688195" y="411216"/>
            <a:ext cx="2888337" cy="2890293"/>
          </a:xfrm>
          <a:prstGeom prst="diamond">
            <a:avLst/>
          </a:prstGeom>
        </p:spPr>
        <p:txBody>
          <a:bodyPr/>
          <a:lstStyle/>
          <a:p>
            <a:endParaRPr lang="fr-CA"/>
          </a:p>
        </p:txBody>
      </p:sp>
    </p:spTree>
    <p:extLst>
      <p:ext uri="{BB962C8B-B14F-4D97-AF65-F5344CB8AC3E}">
        <p14:creationId xmlns:p14="http://schemas.microsoft.com/office/powerpoint/2010/main" val="369603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227035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40394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357929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231925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endParaRPr lang="fr-CA"/>
          </a:p>
        </p:txBody>
      </p:sp>
      <p:sp>
        <p:nvSpPr>
          <p:cNvPr id="8" name="Picture Placeholder 6"/>
          <p:cNvSpPr>
            <a:spLocks noGrp="1"/>
          </p:cNvSpPr>
          <p:nvPr>
            <p:ph type="pic" sz="quarter" idx="11"/>
          </p:nvPr>
        </p:nvSpPr>
        <p:spPr>
          <a:xfrm>
            <a:off x="4959350" y="673100"/>
            <a:ext cx="2266950" cy="3752850"/>
          </a:xfrm>
        </p:spPr>
        <p:txBody>
          <a:bodyPr/>
          <a:lstStyle/>
          <a:p>
            <a:endParaRPr lang="fr-CA"/>
          </a:p>
        </p:txBody>
      </p:sp>
      <p:sp>
        <p:nvSpPr>
          <p:cNvPr id="9" name="Picture Placeholder 6"/>
          <p:cNvSpPr>
            <a:spLocks noGrp="1"/>
          </p:cNvSpPr>
          <p:nvPr>
            <p:ph type="pic" sz="quarter" idx="12"/>
          </p:nvPr>
        </p:nvSpPr>
        <p:spPr>
          <a:xfrm>
            <a:off x="628650" y="4559300"/>
            <a:ext cx="6597650" cy="1638300"/>
          </a:xfrm>
        </p:spPr>
        <p:txBody>
          <a:bodyPr/>
          <a:lstStyle/>
          <a:p>
            <a:endParaRPr lang="fr-CA"/>
          </a:p>
        </p:txBody>
      </p:sp>
      <p:sp>
        <p:nvSpPr>
          <p:cNvPr id="10" name="Picture Placeholder 6"/>
          <p:cNvSpPr>
            <a:spLocks noGrp="1"/>
          </p:cNvSpPr>
          <p:nvPr>
            <p:ph type="pic" sz="quarter" idx="13"/>
          </p:nvPr>
        </p:nvSpPr>
        <p:spPr>
          <a:xfrm>
            <a:off x="7346950" y="2444750"/>
            <a:ext cx="4210050" cy="3752850"/>
          </a:xfrm>
        </p:spPr>
        <p:txBody>
          <a:bodyPr/>
          <a:lstStyle/>
          <a:p>
            <a:endParaRPr lang="fr-CA"/>
          </a:p>
        </p:txBody>
      </p:sp>
      <p:sp>
        <p:nvSpPr>
          <p:cNvPr id="11" name="Picture Placeholder 6"/>
          <p:cNvSpPr>
            <a:spLocks noGrp="1"/>
          </p:cNvSpPr>
          <p:nvPr>
            <p:ph type="pic" sz="quarter" idx="14"/>
          </p:nvPr>
        </p:nvSpPr>
        <p:spPr>
          <a:xfrm>
            <a:off x="7346950" y="673100"/>
            <a:ext cx="4210050" cy="1638300"/>
          </a:xfrm>
        </p:spPr>
        <p:txBody>
          <a:bodyPr/>
          <a:lstStyle/>
          <a:p>
            <a:endParaRPr lang="fr-CA"/>
          </a:p>
        </p:txBody>
      </p:sp>
    </p:spTree>
    <p:extLst>
      <p:ext uri="{BB962C8B-B14F-4D97-AF65-F5344CB8AC3E}">
        <p14:creationId xmlns:p14="http://schemas.microsoft.com/office/powerpoint/2010/main" val="1834055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endParaRPr lang="fr-CA"/>
          </a:p>
        </p:txBody>
      </p:sp>
      <p:sp>
        <p:nvSpPr>
          <p:cNvPr id="8" name="Picture Placeholder 6"/>
          <p:cNvSpPr>
            <a:spLocks noGrp="1"/>
          </p:cNvSpPr>
          <p:nvPr>
            <p:ph type="pic" sz="quarter" idx="11"/>
          </p:nvPr>
        </p:nvSpPr>
        <p:spPr>
          <a:xfrm>
            <a:off x="4959350" y="673100"/>
            <a:ext cx="2266950" cy="2832100"/>
          </a:xfrm>
        </p:spPr>
        <p:txBody>
          <a:bodyPr/>
          <a:lstStyle/>
          <a:p>
            <a:endParaRPr lang="fr-CA"/>
          </a:p>
        </p:txBody>
      </p:sp>
      <p:sp>
        <p:nvSpPr>
          <p:cNvPr id="9" name="Picture Placeholder 6"/>
          <p:cNvSpPr>
            <a:spLocks noGrp="1"/>
          </p:cNvSpPr>
          <p:nvPr>
            <p:ph type="pic" sz="quarter" idx="12"/>
          </p:nvPr>
        </p:nvSpPr>
        <p:spPr>
          <a:xfrm>
            <a:off x="4959350" y="3627120"/>
            <a:ext cx="6597650" cy="2570480"/>
          </a:xfrm>
        </p:spPr>
        <p:txBody>
          <a:bodyPr/>
          <a:lstStyle/>
          <a:p>
            <a:endParaRPr lang="fr-CA"/>
          </a:p>
        </p:txBody>
      </p:sp>
      <p:sp>
        <p:nvSpPr>
          <p:cNvPr id="11" name="Picture Placeholder 6"/>
          <p:cNvSpPr>
            <a:spLocks noGrp="1"/>
          </p:cNvSpPr>
          <p:nvPr>
            <p:ph type="pic" sz="quarter" idx="14"/>
          </p:nvPr>
        </p:nvSpPr>
        <p:spPr>
          <a:xfrm>
            <a:off x="7346950" y="673100"/>
            <a:ext cx="4210050" cy="2832100"/>
          </a:xfrm>
        </p:spPr>
        <p:txBody>
          <a:bodyPr/>
          <a:lstStyle/>
          <a:p>
            <a:endParaRPr lang="fr-CA"/>
          </a:p>
        </p:txBody>
      </p:sp>
    </p:spTree>
    <p:extLst>
      <p:ext uri="{BB962C8B-B14F-4D97-AF65-F5344CB8AC3E}">
        <p14:creationId xmlns:p14="http://schemas.microsoft.com/office/powerpoint/2010/main" val="353139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endParaRPr lang="fr-CA"/>
          </a:p>
        </p:txBody>
      </p:sp>
      <p:sp>
        <p:nvSpPr>
          <p:cNvPr id="10" name="Picture Placeholder 6"/>
          <p:cNvSpPr>
            <a:spLocks noGrp="1"/>
          </p:cNvSpPr>
          <p:nvPr>
            <p:ph type="pic" sz="quarter" idx="14"/>
          </p:nvPr>
        </p:nvSpPr>
        <p:spPr>
          <a:xfrm>
            <a:off x="7181846" y="100013"/>
            <a:ext cx="4895850" cy="2681286"/>
          </a:xfrm>
        </p:spPr>
        <p:txBody>
          <a:bodyPr/>
          <a:lstStyle/>
          <a:p>
            <a:endParaRPr lang="fr-CA"/>
          </a:p>
        </p:txBody>
      </p:sp>
      <p:sp>
        <p:nvSpPr>
          <p:cNvPr id="11" name="Picture Placeholder 6"/>
          <p:cNvSpPr>
            <a:spLocks noGrp="1"/>
          </p:cNvSpPr>
          <p:nvPr>
            <p:ph type="pic" sz="quarter" idx="15"/>
          </p:nvPr>
        </p:nvSpPr>
        <p:spPr>
          <a:xfrm>
            <a:off x="7181846" y="2881312"/>
            <a:ext cx="2402327" cy="1953335"/>
          </a:xfrm>
        </p:spPr>
        <p:txBody>
          <a:bodyPr/>
          <a:lstStyle/>
          <a:p>
            <a:endParaRPr lang="fr-CA"/>
          </a:p>
        </p:txBody>
      </p:sp>
      <p:sp>
        <p:nvSpPr>
          <p:cNvPr id="12" name="Picture Placeholder 6"/>
          <p:cNvSpPr>
            <a:spLocks noGrp="1"/>
          </p:cNvSpPr>
          <p:nvPr>
            <p:ph type="pic" sz="quarter" idx="16"/>
          </p:nvPr>
        </p:nvSpPr>
        <p:spPr>
          <a:xfrm>
            <a:off x="9684187" y="2881312"/>
            <a:ext cx="2393509" cy="3862387"/>
          </a:xfrm>
        </p:spPr>
        <p:txBody>
          <a:bodyPr/>
          <a:lstStyle/>
          <a:p>
            <a:endParaRPr lang="fr-CA"/>
          </a:p>
        </p:txBody>
      </p:sp>
      <p:sp>
        <p:nvSpPr>
          <p:cNvPr id="8" name="Picture Placeholder 6"/>
          <p:cNvSpPr>
            <a:spLocks noGrp="1"/>
          </p:cNvSpPr>
          <p:nvPr>
            <p:ph type="pic" sz="quarter" idx="17"/>
          </p:nvPr>
        </p:nvSpPr>
        <p:spPr>
          <a:xfrm>
            <a:off x="4216396" y="3982592"/>
            <a:ext cx="2844800" cy="2761108"/>
          </a:xfrm>
        </p:spPr>
        <p:txBody>
          <a:bodyPr/>
          <a:lstStyle/>
          <a:p>
            <a:endParaRPr lang="fr-CA"/>
          </a:p>
        </p:txBody>
      </p:sp>
      <p:sp>
        <p:nvSpPr>
          <p:cNvPr id="9" name="Picture Placeholder 6"/>
          <p:cNvSpPr>
            <a:spLocks noGrp="1"/>
          </p:cNvSpPr>
          <p:nvPr>
            <p:ph type="pic" sz="quarter" idx="18"/>
          </p:nvPr>
        </p:nvSpPr>
        <p:spPr>
          <a:xfrm>
            <a:off x="7181846" y="4932255"/>
            <a:ext cx="2402327" cy="1811444"/>
          </a:xfrm>
        </p:spPr>
        <p:txBody>
          <a:bodyPr/>
          <a:lstStyle/>
          <a:p>
            <a:endParaRPr lang="fr-CA"/>
          </a:p>
        </p:txBody>
      </p:sp>
    </p:spTree>
    <p:extLst>
      <p:ext uri="{BB962C8B-B14F-4D97-AF65-F5344CB8AC3E}">
        <p14:creationId xmlns:p14="http://schemas.microsoft.com/office/powerpoint/2010/main" val="328683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313113" cy="6858000"/>
          </a:xfrm>
        </p:spPr>
        <p:txBody>
          <a:bodyPr/>
          <a:lstStyle/>
          <a:p>
            <a:endParaRPr lang="fr-CA"/>
          </a:p>
        </p:txBody>
      </p:sp>
      <p:sp>
        <p:nvSpPr>
          <p:cNvPr id="9" name="Picture Placeholder 7"/>
          <p:cNvSpPr>
            <a:spLocks noGrp="1"/>
          </p:cNvSpPr>
          <p:nvPr>
            <p:ph type="pic" sz="quarter" idx="11"/>
          </p:nvPr>
        </p:nvSpPr>
        <p:spPr>
          <a:xfrm>
            <a:off x="3313111" y="0"/>
            <a:ext cx="3313113" cy="2346385"/>
          </a:xfrm>
        </p:spPr>
        <p:txBody>
          <a:bodyPr/>
          <a:lstStyle/>
          <a:p>
            <a:endParaRPr lang="fr-CA"/>
          </a:p>
        </p:txBody>
      </p:sp>
      <p:sp>
        <p:nvSpPr>
          <p:cNvPr id="10" name="Picture Placeholder 7"/>
          <p:cNvSpPr>
            <a:spLocks noGrp="1"/>
          </p:cNvSpPr>
          <p:nvPr>
            <p:ph type="pic" sz="quarter" idx="12"/>
          </p:nvPr>
        </p:nvSpPr>
        <p:spPr>
          <a:xfrm>
            <a:off x="3313111" y="4511615"/>
            <a:ext cx="3313113" cy="2346385"/>
          </a:xfrm>
        </p:spPr>
        <p:txBody>
          <a:bodyPr/>
          <a:lstStyle/>
          <a:p>
            <a:endParaRPr lang="fr-CA"/>
          </a:p>
        </p:txBody>
      </p:sp>
    </p:spTree>
    <p:extLst>
      <p:ext uri="{BB962C8B-B14F-4D97-AF65-F5344CB8AC3E}">
        <p14:creationId xmlns:p14="http://schemas.microsoft.com/office/powerpoint/2010/main" val="850096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endParaRPr lang="fr-CA"/>
          </a:p>
        </p:txBody>
      </p:sp>
      <p:sp>
        <p:nvSpPr>
          <p:cNvPr id="13" name="Picture Placeholder 6"/>
          <p:cNvSpPr>
            <a:spLocks noGrp="1"/>
          </p:cNvSpPr>
          <p:nvPr>
            <p:ph type="pic" sz="quarter" idx="14"/>
          </p:nvPr>
        </p:nvSpPr>
        <p:spPr>
          <a:xfrm>
            <a:off x="7296150" y="0"/>
            <a:ext cx="4895850" cy="2781300"/>
          </a:xfrm>
        </p:spPr>
        <p:txBody>
          <a:bodyPr/>
          <a:lstStyle/>
          <a:p>
            <a:endParaRPr lang="fr-CA"/>
          </a:p>
        </p:txBody>
      </p:sp>
      <p:sp>
        <p:nvSpPr>
          <p:cNvPr id="16" name="Picture Placeholder 6"/>
          <p:cNvSpPr>
            <a:spLocks noGrp="1"/>
          </p:cNvSpPr>
          <p:nvPr>
            <p:ph type="pic" sz="quarter" idx="17"/>
          </p:nvPr>
        </p:nvSpPr>
        <p:spPr>
          <a:xfrm>
            <a:off x="4330700" y="4003289"/>
            <a:ext cx="2844800" cy="2854712"/>
          </a:xfrm>
        </p:spPr>
        <p:txBody>
          <a:bodyPr/>
          <a:lstStyle/>
          <a:p>
            <a:endParaRPr lang="fr-CA"/>
          </a:p>
        </p:txBody>
      </p:sp>
    </p:spTree>
    <p:extLst>
      <p:ext uri="{BB962C8B-B14F-4D97-AF65-F5344CB8AC3E}">
        <p14:creationId xmlns:p14="http://schemas.microsoft.com/office/powerpoint/2010/main" val="193334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r>
              <a:rPr lang="en-US"/>
              <a:t>Click icon to add picture</a:t>
            </a:r>
            <a:endParaRPr lang="fr-CA"/>
          </a:p>
        </p:txBody>
      </p:sp>
      <p:sp>
        <p:nvSpPr>
          <p:cNvPr id="3" name="Picture Placeholder 2"/>
          <p:cNvSpPr>
            <a:spLocks noGrp="1"/>
          </p:cNvSpPr>
          <p:nvPr>
            <p:ph type="pic" sz="quarter" idx="11"/>
          </p:nvPr>
        </p:nvSpPr>
        <p:spPr>
          <a:xfrm>
            <a:off x="9042400" y="1651000"/>
            <a:ext cx="2097088" cy="3706813"/>
          </a:xfrm>
        </p:spPr>
        <p:txBody>
          <a:bodyPr/>
          <a:lstStyle/>
          <a:p>
            <a:r>
              <a:rPr lang="en-US"/>
              <a:t>Click icon to add picture</a:t>
            </a:r>
            <a:endParaRPr lang="fr-CA"/>
          </a:p>
        </p:txBody>
      </p:sp>
    </p:spTree>
    <p:extLst>
      <p:ext uri="{BB962C8B-B14F-4D97-AF65-F5344CB8AC3E}">
        <p14:creationId xmlns:p14="http://schemas.microsoft.com/office/powerpoint/2010/main" val="255827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endParaRPr lang="fr-CA"/>
          </a:p>
        </p:txBody>
      </p:sp>
      <p:sp>
        <p:nvSpPr>
          <p:cNvPr id="16" name="Picture Placeholder 14"/>
          <p:cNvSpPr>
            <a:spLocks noGrp="1"/>
          </p:cNvSpPr>
          <p:nvPr>
            <p:ph type="pic" sz="quarter" idx="12"/>
          </p:nvPr>
        </p:nvSpPr>
        <p:spPr>
          <a:xfrm>
            <a:off x="4742997" y="3429000"/>
            <a:ext cx="2600325" cy="2786062"/>
          </a:xfrm>
        </p:spPr>
        <p:txBody>
          <a:bodyPr/>
          <a:lstStyle/>
          <a:p>
            <a:endParaRPr lang="fr-CA"/>
          </a:p>
        </p:txBody>
      </p:sp>
      <p:sp>
        <p:nvSpPr>
          <p:cNvPr id="7" name="Picture Placeholder 6"/>
          <p:cNvSpPr>
            <a:spLocks noGrp="1"/>
          </p:cNvSpPr>
          <p:nvPr>
            <p:ph type="pic" sz="quarter" idx="10"/>
          </p:nvPr>
        </p:nvSpPr>
        <p:spPr>
          <a:xfrm>
            <a:off x="7344229" y="642258"/>
            <a:ext cx="4180113" cy="5573485"/>
          </a:xfrm>
        </p:spPr>
        <p:txBody>
          <a:bodyPr/>
          <a:lstStyle/>
          <a:p>
            <a:endParaRPr lang="fr-CA"/>
          </a:p>
        </p:txBody>
      </p:sp>
    </p:spTree>
    <p:extLst>
      <p:ext uri="{BB962C8B-B14F-4D97-AF65-F5344CB8AC3E}">
        <p14:creationId xmlns:p14="http://schemas.microsoft.com/office/powerpoint/2010/main" val="2731368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29" y="0"/>
            <a:ext cx="3361871" cy="6858000"/>
          </a:xfrm>
        </p:spPr>
        <p:txBody>
          <a:bodyPr/>
          <a:lstStyle/>
          <a:p>
            <a:endParaRPr lang="fr-CA"/>
          </a:p>
        </p:txBody>
      </p:sp>
      <p:sp>
        <p:nvSpPr>
          <p:cNvPr id="6" name="Picture Placeholder 6"/>
          <p:cNvSpPr>
            <a:spLocks noGrp="1"/>
          </p:cNvSpPr>
          <p:nvPr>
            <p:ph type="pic" sz="quarter" idx="11"/>
          </p:nvPr>
        </p:nvSpPr>
        <p:spPr>
          <a:xfrm>
            <a:off x="5664201" y="0"/>
            <a:ext cx="2324100" cy="6858000"/>
          </a:xfrm>
        </p:spPr>
        <p:txBody>
          <a:bodyPr/>
          <a:lstStyle/>
          <a:p>
            <a:endParaRPr lang="fr-CA"/>
          </a:p>
        </p:txBody>
      </p:sp>
    </p:spTree>
    <p:extLst>
      <p:ext uri="{BB962C8B-B14F-4D97-AF65-F5344CB8AC3E}">
        <p14:creationId xmlns:p14="http://schemas.microsoft.com/office/powerpoint/2010/main" val="828847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3"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endParaRPr lang="fr-CA"/>
          </a:p>
        </p:txBody>
      </p:sp>
      <p:sp>
        <p:nvSpPr>
          <p:cNvPr id="31" name="Picture Placeholder 30"/>
          <p:cNvSpPr>
            <a:spLocks noGrp="1"/>
          </p:cNvSpPr>
          <p:nvPr>
            <p:ph type="pic" sz="quarter" idx="10"/>
          </p:nvPr>
        </p:nvSpPr>
        <p:spPr>
          <a:xfrm>
            <a:off x="158282"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endParaRPr lang="fr-CA"/>
          </a:p>
        </p:txBody>
      </p:sp>
    </p:spTree>
    <p:extLst>
      <p:ext uri="{BB962C8B-B14F-4D97-AF65-F5344CB8AC3E}">
        <p14:creationId xmlns:p14="http://schemas.microsoft.com/office/powerpoint/2010/main" val="26098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1" y="642937"/>
            <a:ext cx="2600325" cy="2786062"/>
          </a:xfrm>
        </p:spPr>
        <p:txBody>
          <a:bodyPr/>
          <a:lstStyle/>
          <a:p>
            <a:endParaRPr lang="fr-CA"/>
          </a:p>
        </p:txBody>
      </p:sp>
      <p:sp>
        <p:nvSpPr>
          <p:cNvPr id="16" name="Picture Placeholder 14"/>
          <p:cNvSpPr>
            <a:spLocks noGrp="1"/>
          </p:cNvSpPr>
          <p:nvPr>
            <p:ph type="pic" sz="quarter" idx="12"/>
          </p:nvPr>
        </p:nvSpPr>
        <p:spPr>
          <a:xfrm>
            <a:off x="4847318" y="3428999"/>
            <a:ext cx="2600325" cy="2786062"/>
          </a:xfrm>
        </p:spPr>
        <p:txBody>
          <a:bodyPr/>
          <a:lstStyle/>
          <a:p>
            <a:endParaRPr lang="fr-CA"/>
          </a:p>
        </p:txBody>
      </p:sp>
      <p:sp>
        <p:nvSpPr>
          <p:cNvPr id="7" name="Picture Placeholder 6"/>
          <p:cNvSpPr>
            <a:spLocks noGrp="1"/>
          </p:cNvSpPr>
          <p:nvPr>
            <p:ph type="pic" sz="quarter" idx="10"/>
          </p:nvPr>
        </p:nvSpPr>
        <p:spPr>
          <a:xfrm>
            <a:off x="667658" y="642257"/>
            <a:ext cx="4180113" cy="5573485"/>
          </a:xfrm>
        </p:spPr>
        <p:txBody>
          <a:bodyPr/>
          <a:lstStyle/>
          <a:p>
            <a:endParaRPr lang="fr-CA"/>
          </a:p>
        </p:txBody>
      </p:sp>
    </p:spTree>
    <p:extLst>
      <p:ext uri="{BB962C8B-B14F-4D97-AF65-F5344CB8AC3E}">
        <p14:creationId xmlns:p14="http://schemas.microsoft.com/office/powerpoint/2010/main" val="99186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endParaRPr lang="fr-CA"/>
          </a:p>
        </p:txBody>
      </p:sp>
      <p:sp>
        <p:nvSpPr>
          <p:cNvPr id="16" name="Picture Placeholder 14"/>
          <p:cNvSpPr>
            <a:spLocks noGrp="1"/>
          </p:cNvSpPr>
          <p:nvPr>
            <p:ph type="pic" sz="quarter" idx="12"/>
          </p:nvPr>
        </p:nvSpPr>
        <p:spPr>
          <a:xfrm>
            <a:off x="8307422" y="4193299"/>
            <a:ext cx="3310801" cy="2149133"/>
          </a:xfrm>
        </p:spPr>
        <p:txBody>
          <a:bodyPr/>
          <a:lstStyle/>
          <a:p>
            <a:endParaRPr lang="fr-CA"/>
          </a:p>
        </p:txBody>
      </p:sp>
      <p:sp>
        <p:nvSpPr>
          <p:cNvPr id="7" name="Picture Placeholder 6"/>
          <p:cNvSpPr>
            <a:spLocks noGrp="1"/>
          </p:cNvSpPr>
          <p:nvPr>
            <p:ph type="pic" sz="quarter" idx="10"/>
          </p:nvPr>
        </p:nvSpPr>
        <p:spPr>
          <a:xfrm>
            <a:off x="7438110" y="526202"/>
            <a:ext cx="4180113" cy="3511453"/>
          </a:xfrm>
        </p:spPr>
        <p:txBody>
          <a:bodyPr/>
          <a:lstStyle/>
          <a:p>
            <a:endParaRPr lang="fr-CA"/>
          </a:p>
        </p:txBody>
      </p:sp>
    </p:spTree>
    <p:extLst>
      <p:ext uri="{BB962C8B-B14F-4D97-AF65-F5344CB8AC3E}">
        <p14:creationId xmlns:p14="http://schemas.microsoft.com/office/powerpoint/2010/main" val="181943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endParaRPr lang="fr-CA"/>
          </a:p>
        </p:txBody>
      </p:sp>
      <p:sp>
        <p:nvSpPr>
          <p:cNvPr id="8" name="Picture Placeholder 7"/>
          <p:cNvSpPr>
            <a:spLocks noGrp="1"/>
          </p:cNvSpPr>
          <p:nvPr>
            <p:ph type="pic" sz="quarter" idx="10"/>
          </p:nvPr>
        </p:nvSpPr>
        <p:spPr>
          <a:xfrm>
            <a:off x="7124701" y="2614617"/>
            <a:ext cx="3267074" cy="4214812"/>
          </a:xfrm>
        </p:spPr>
        <p:txBody>
          <a:bodyPr/>
          <a:lstStyle>
            <a:lvl1pPr>
              <a:defRPr lang="fr-CA"/>
            </a:lvl1pPr>
          </a:lstStyle>
          <a:p>
            <a:endParaRPr lang="fr-CA"/>
          </a:p>
        </p:txBody>
      </p:sp>
    </p:spTree>
    <p:extLst>
      <p:ext uri="{BB962C8B-B14F-4D97-AF65-F5344CB8AC3E}">
        <p14:creationId xmlns:p14="http://schemas.microsoft.com/office/powerpoint/2010/main" val="14253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599" y="2832100"/>
            <a:ext cx="3822701" cy="4025900"/>
          </a:xfrm>
        </p:spPr>
        <p:txBody>
          <a:bodyPr/>
          <a:lstStyle/>
          <a:p>
            <a:endParaRPr lang="fr-CA"/>
          </a:p>
        </p:txBody>
      </p:sp>
    </p:spTree>
    <p:extLst>
      <p:ext uri="{BB962C8B-B14F-4D97-AF65-F5344CB8AC3E}">
        <p14:creationId xmlns:p14="http://schemas.microsoft.com/office/powerpoint/2010/main" val="167484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4" name="Picture Placeholder 3"/>
          <p:cNvSpPr>
            <a:spLocks noGrp="1"/>
          </p:cNvSpPr>
          <p:nvPr>
            <p:ph type="pic" sz="quarter" idx="10"/>
          </p:nvPr>
        </p:nvSpPr>
        <p:spPr>
          <a:xfrm>
            <a:off x="3744227" y="2215648"/>
            <a:ext cx="4713063" cy="2645109"/>
          </a:xfrm>
        </p:spPr>
        <p:txBody>
          <a:bodyPr/>
          <a:lstStyle/>
          <a:p>
            <a:endParaRPr lang="fr-CA"/>
          </a:p>
        </p:txBody>
      </p:sp>
    </p:spTree>
    <p:extLst>
      <p:ext uri="{BB962C8B-B14F-4D97-AF65-F5344CB8AC3E}">
        <p14:creationId xmlns:p14="http://schemas.microsoft.com/office/powerpoint/2010/main" val="290290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0" y="3851275"/>
            <a:ext cx="2635249" cy="3006725"/>
          </a:xfrm>
        </p:spPr>
        <p:txBody>
          <a:bodyPr/>
          <a:lstStyle/>
          <a:p>
            <a:endParaRPr lang="fr-CA"/>
          </a:p>
        </p:txBody>
      </p:sp>
    </p:spTree>
    <p:extLst>
      <p:ext uri="{BB962C8B-B14F-4D97-AF65-F5344CB8AC3E}">
        <p14:creationId xmlns:p14="http://schemas.microsoft.com/office/powerpoint/2010/main" val="37079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endParaRPr lang="fr-CA"/>
          </a:p>
        </p:txBody>
      </p:sp>
    </p:spTree>
    <p:extLst>
      <p:ext uri="{BB962C8B-B14F-4D97-AF65-F5344CB8AC3E}">
        <p14:creationId xmlns:p14="http://schemas.microsoft.com/office/powerpoint/2010/main" val="2284674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r>
              <a:rPr lang="en-US"/>
              <a:t>Click icon to add picture</a:t>
            </a:r>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r>
              <a:rPr lang="en-US"/>
              <a:t>Click icon to add picture</a:t>
            </a:r>
            <a:endParaRPr lang="fr-CA"/>
          </a:p>
        </p:txBody>
      </p:sp>
    </p:spTree>
    <p:extLst>
      <p:ext uri="{BB962C8B-B14F-4D97-AF65-F5344CB8AC3E}">
        <p14:creationId xmlns:p14="http://schemas.microsoft.com/office/powerpoint/2010/main" val="52504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4276975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endParaRPr lang="fr-CA"/>
          </a:p>
        </p:txBody>
      </p:sp>
      <p:sp>
        <p:nvSpPr>
          <p:cNvPr id="9" name="Picture Placeholder 7"/>
          <p:cNvSpPr>
            <a:spLocks noGrp="1"/>
          </p:cNvSpPr>
          <p:nvPr>
            <p:ph type="pic" sz="quarter" idx="11"/>
          </p:nvPr>
        </p:nvSpPr>
        <p:spPr>
          <a:xfrm>
            <a:off x="6967539" y="317063"/>
            <a:ext cx="3708000" cy="2088000"/>
          </a:xfrm>
        </p:spPr>
        <p:txBody>
          <a:bodyPr/>
          <a:lstStyle/>
          <a:p>
            <a:endParaRPr lang="fr-CA"/>
          </a:p>
        </p:txBody>
      </p:sp>
      <p:sp>
        <p:nvSpPr>
          <p:cNvPr id="10" name="Picture Placeholder 7"/>
          <p:cNvSpPr>
            <a:spLocks noGrp="1"/>
          </p:cNvSpPr>
          <p:nvPr>
            <p:ph type="pic" sz="quarter" idx="12"/>
          </p:nvPr>
        </p:nvSpPr>
        <p:spPr>
          <a:xfrm>
            <a:off x="6967539" y="4493063"/>
            <a:ext cx="3708000" cy="2088000"/>
          </a:xfrm>
        </p:spPr>
        <p:txBody>
          <a:bodyPr/>
          <a:lstStyle/>
          <a:p>
            <a:endParaRPr lang="fr-CA"/>
          </a:p>
        </p:txBody>
      </p:sp>
    </p:spTree>
    <p:extLst>
      <p:ext uri="{BB962C8B-B14F-4D97-AF65-F5344CB8AC3E}">
        <p14:creationId xmlns:p14="http://schemas.microsoft.com/office/powerpoint/2010/main" val="56413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endParaRPr lang="fr-CA"/>
          </a:p>
        </p:txBody>
      </p:sp>
      <p:sp>
        <p:nvSpPr>
          <p:cNvPr id="9" name="Picture Placeholder 7"/>
          <p:cNvSpPr>
            <a:spLocks noGrp="1"/>
          </p:cNvSpPr>
          <p:nvPr>
            <p:ph type="pic" sz="quarter" idx="11"/>
          </p:nvPr>
        </p:nvSpPr>
        <p:spPr>
          <a:xfrm>
            <a:off x="4242000" y="2385000"/>
            <a:ext cx="3708000" cy="2088000"/>
          </a:xfrm>
        </p:spPr>
        <p:txBody>
          <a:bodyPr/>
          <a:lstStyle/>
          <a:p>
            <a:endParaRPr lang="fr-CA"/>
          </a:p>
        </p:txBody>
      </p:sp>
      <p:sp>
        <p:nvSpPr>
          <p:cNvPr id="10" name="Picture Placeholder 7"/>
          <p:cNvSpPr>
            <a:spLocks noGrp="1"/>
          </p:cNvSpPr>
          <p:nvPr>
            <p:ph type="pic" sz="quarter" idx="12"/>
          </p:nvPr>
        </p:nvSpPr>
        <p:spPr>
          <a:xfrm>
            <a:off x="7950000" y="2385000"/>
            <a:ext cx="3708000" cy="2088000"/>
          </a:xfrm>
        </p:spPr>
        <p:txBody>
          <a:bodyPr/>
          <a:lstStyle/>
          <a:p>
            <a:endParaRPr lang="fr-CA"/>
          </a:p>
        </p:txBody>
      </p:sp>
    </p:spTree>
    <p:extLst>
      <p:ext uri="{BB962C8B-B14F-4D97-AF65-F5344CB8AC3E}">
        <p14:creationId xmlns:p14="http://schemas.microsoft.com/office/powerpoint/2010/main" val="262585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4"/>
            <a:ext cx="2095500" cy="3702051"/>
          </a:xfrm>
        </p:spPr>
        <p:txBody>
          <a:bodyPr/>
          <a:lstStyle/>
          <a:p>
            <a:endParaRPr lang="fr-CA"/>
          </a:p>
        </p:txBody>
      </p:sp>
      <p:sp>
        <p:nvSpPr>
          <p:cNvPr id="19" name="Picture Placeholder 17"/>
          <p:cNvSpPr>
            <a:spLocks noGrp="1"/>
          </p:cNvSpPr>
          <p:nvPr>
            <p:ph type="pic" sz="quarter" idx="11"/>
          </p:nvPr>
        </p:nvSpPr>
        <p:spPr>
          <a:xfrm>
            <a:off x="7651750" y="3632200"/>
            <a:ext cx="3022600" cy="2095500"/>
          </a:xfrm>
        </p:spPr>
        <p:txBody>
          <a:bodyPr/>
          <a:lstStyle/>
          <a:p>
            <a:endParaRPr lang="fr-CA"/>
          </a:p>
        </p:txBody>
      </p:sp>
    </p:spTree>
    <p:extLst>
      <p:ext uri="{BB962C8B-B14F-4D97-AF65-F5344CB8AC3E}">
        <p14:creationId xmlns:p14="http://schemas.microsoft.com/office/powerpoint/2010/main" val="344466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pPr>
            <a:fld id="{1F02EEA2-C9A9-4235-B4FA-7B26450F5255}" type="datetimeFigureOut">
              <a:rPr lang="fr-SN" smtClean="0">
                <a:solidFill>
                  <a:prstClr val="black">
                    <a:tint val="75000"/>
                  </a:prstClr>
                </a:solidFill>
                <a:latin typeface="Arial" pitchFamily="84" charset="0"/>
                <a:ea typeface="ＭＳ Ｐゴシック" pitchFamily="84" charset="-128"/>
              </a:rPr>
              <a:pPr fontAlgn="base">
                <a:spcBef>
                  <a:spcPct val="0"/>
                </a:spcBef>
                <a:spcAft>
                  <a:spcPct val="0"/>
                </a:spcAft>
              </a:pPr>
              <a:t>24/06/2024</a:t>
            </a:fld>
            <a:endParaRPr lang="fr-SN">
              <a:solidFill>
                <a:prstClr val="black">
                  <a:tint val="75000"/>
                </a:prstClr>
              </a:solidFill>
              <a:latin typeface="Arial" pitchFamily="84" charset="0"/>
              <a:ea typeface="ＭＳ Ｐゴシック" pitchFamily="84" charset="-128"/>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fr-SN">
              <a:solidFill>
                <a:prstClr val="black">
                  <a:tint val="75000"/>
                </a:prstClr>
              </a:solidFill>
              <a:latin typeface="Arial" pitchFamily="84" charset="0"/>
              <a:ea typeface="ＭＳ Ｐゴシック" pitchFamily="84" charset="-128"/>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9CB48B56-8238-4B01-A818-0A098A0A480B}" type="slidenum">
              <a:rPr lang="fr-SN" smtClean="0">
                <a:solidFill>
                  <a:prstClr val="black">
                    <a:tint val="75000"/>
                  </a:prstClr>
                </a:solidFill>
                <a:latin typeface="Arial" pitchFamily="84" charset="0"/>
                <a:ea typeface="ＭＳ Ｐゴシック" pitchFamily="84" charset="-128"/>
              </a:rPr>
              <a:pPr fontAlgn="base">
                <a:spcBef>
                  <a:spcPct val="0"/>
                </a:spcBef>
                <a:spcAft>
                  <a:spcPct val="0"/>
                </a:spcAft>
              </a:pPr>
              <a:t>‹#›</a:t>
            </a:fld>
            <a:endParaRPr lang="fr-SN">
              <a:solidFill>
                <a:prstClr val="black">
                  <a:tint val="75000"/>
                </a:prstClr>
              </a:solidFill>
              <a:latin typeface="Arial" pitchFamily="84" charset="0"/>
              <a:ea typeface="ＭＳ Ｐゴシック" pitchFamily="84" charset="-128"/>
            </a:endParaRPr>
          </a:p>
        </p:txBody>
      </p:sp>
    </p:spTree>
    <p:extLst>
      <p:ext uri="{BB962C8B-B14F-4D97-AF65-F5344CB8AC3E}">
        <p14:creationId xmlns:p14="http://schemas.microsoft.com/office/powerpoint/2010/main" val="2814801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r>
              <a:rPr lang="en-US"/>
              <a:t>Click icon to add picture</a:t>
            </a:r>
            <a:endParaRPr lang="fr-CA"/>
          </a:p>
        </p:txBody>
      </p:sp>
      <p:sp>
        <p:nvSpPr>
          <p:cNvPr id="20" name="Freeform: Shape 19"/>
          <p:cNvSpPr/>
          <p:nvPr/>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Tree>
    <p:extLst>
      <p:ext uri="{BB962C8B-B14F-4D97-AF65-F5344CB8AC3E}">
        <p14:creationId xmlns:p14="http://schemas.microsoft.com/office/powerpoint/2010/main" val="988949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r>
              <a:rPr lang="en-US"/>
              <a:t>Click icon to add picture</a:t>
            </a:r>
            <a:endParaRPr lang="fr-CA"/>
          </a:p>
        </p:txBody>
      </p:sp>
      <p:sp>
        <p:nvSpPr>
          <p:cNvPr id="20" name="Freeform: Shape 19"/>
          <p:cNvSpPr/>
          <p:nvPr/>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3" name="Picture Placeholder 2"/>
          <p:cNvSpPr>
            <a:spLocks noGrp="1"/>
          </p:cNvSpPr>
          <p:nvPr>
            <p:ph type="pic" sz="quarter" idx="11"/>
          </p:nvPr>
        </p:nvSpPr>
        <p:spPr>
          <a:xfrm>
            <a:off x="1003300" y="1651000"/>
            <a:ext cx="2097088" cy="3706813"/>
          </a:xfrm>
        </p:spPr>
        <p:txBody>
          <a:bodyPr/>
          <a:lstStyle/>
          <a:p>
            <a:r>
              <a:rPr lang="en-US"/>
              <a:t>Click icon to add picture</a:t>
            </a:r>
            <a:endParaRPr lang="fr-CA"/>
          </a:p>
        </p:txBody>
      </p:sp>
    </p:spTree>
    <p:extLst>
      <p:ext uri="{BB962C8B-B14F-4D97-AF65-F5344CB8AC3E}">
        <p14:creationId xmlns:p14="http://schemas.microsoft.com/office/powerpoint/2010/main" val="3319303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422833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r>
              <a:rPr lang="en-US"/>
              <a:t>Click icon to add picture</a:t>
            </a:r>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1281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r>
              <a:rPr lang="en-US"/>
              <a:t>Click icon to add picture</a:t>
            </a:r>
            <a:endParaRPr lang="fr-CA"/>
          </a:p>
        </p:txBody>
      </p:sp>
      <p:sp>
        <p:nvSpPr>
          <p:cNvPr id="10" name="Picture Placeholder 9"/>
          <p:cNvSpPr>
            <a:spLocks noGrp="1"/>
          </p:cNvSpPr>
          <p:nvPr>
            <p:ph type="pic" sz="quarter" idx="10"/>
          </p:nvPr>
        </p:nvSpPr>
        <p:spPr>
          <a:xfrm>
            <a:off x="6087169" y="0"/>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92075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r>
              <a:rPr lang="en-US"/>
              <a:t>Click icon to add picture</a:t>
            </a:r>
            <a:endParaRPr lang="fr-CA"/>
          </a:p>
        </p:txBody>
      </p:sp>
      <p:sp>
        <p:nvSpPr>
          <p:cNvPr id="3" name="Picture Placeholder 2"/>
          <p:cNvSpPr>
            <a:spLocks noGrp="1"/>
          </p:cNvSpPr>
          <p:nvPr>
            <p:ph type="pic" sz="quarter" idx="11"/>
          </p:nvPr>
        </p:nvSpPr>
        <p:spPr>
          <a:xfrm>
            <a:off x="0" y="0"/>
            <a:ext cx="4356100" cy="4089400"/>
          </a:xfrm>
        </p:spPr>
        <p:txBody>
          <a:bodyPr/>
          <a:lstStyle/>
          <a:p>
            <a:r>
              <a:rPr lang="en-US"/>
              <a:t>Click icon to add picture</a:t>
            </a:r>
            <a:endParaRPr lang="fr-CA"/>
          </a:p>
        </p:txBody>
      </p:sp>
      <p:sp>
        <p:nvSpPr>
          <p:cNvPr id="5" name="Picture Placeholder 2"/>
          <p:cNvSpPr>
            <a:spLocks noGrp="1"/>
          </p:cNvSpPr>
          <p:nvPr>
            <p:ph type="pic" sz="quarter" idx="12"/>
          </p:nvPr>
        </p:nvSpPr>
        <p:spPr>
          <a:xfrm>
            <a:off x="0" y="4089400"/>
            <a:ext cx="4356100" cy="2768600"/>
          </a:xfrm>
        </p:spPr>
        <p:txBody>
          <a:bodyPr/>
          <a:lstStyle/>
          <a:p>
            <a:r>
              <a:rPr lang="en-US"/>
              <a:t>Click icon to add picture</a:t>
            </a:r>
            <a:endParaRPr lang="fr-CA"/>
          </a:p>
        </p:txBody>
      </p:sp>
    </p:spTree>
    <p:extLst>
      <p:ext uri="{BB962C8B-B14F-4D97-AF65-F5344CB8AC3E}">
        <p14:creationId xmlns:p14="http://schemas.microsoft.com/office/powerpoint/2010/main" val="28865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r>
              <a:rPr lang="en-US"/>
              <a:t>Click icon to add picture</a:t>
            </a:r>
            <a:endParaRPr lang="fr-CA"/>
          </a:p>
        </p:txBody>
      </p:sp>
    </p:spTree>
    <p:extLst>
      <p:ext uri="{BB962C8B-B14F-4D97-AF65-F5344CB8AC3E}">
        <p14:creationId xmlns:p14="http://schemas.microsoft.com/office/powerpoint/2010/main" val="280252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235635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23860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0"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2468089"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0"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4936178"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326926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1" y="2066306"/>
            <a:ext cx="2286000" cy="4791694"/>
          </a:xfrm>
        </p:spPr>
        <p:txBody>
          <a:bodyPr/>
          <a:lstStyle>
            <a:lvl1pPr marL="0" indent="0">
              <a:buNone/>
              <a:defRPr sz="1800"/>
            </a:lvl1pPr>
          </a:lstStyle>
          <a:p>
            <a:r>
              <a:rPr lang="en-CA"/>
              <a:t>Picture</a:t>
            </a:r>
            <a:endParaRPr lang="fr-CA"/>
          </a:p>
        </p:txBody>
      </p:sp>
      <p:sp>
        <p:nvSpPr>
          <p:cNvPr id="6" name="Picture Placeholder 6"/>
          <p:cNvSpPr>
            <a:spLocks noGrp="1"/>
          </p:cNvSpPr>
          <p:nvPr>
            <p:ph type="pic" sz="quarter" idx="13" hasCustomPrompt="1"/>
          </p:nvPr>
        </p:nvSpPr>
        <p:spPr>
          <a:xfrm>
            <a:off x="4969822" y="0"/>
            <a:ext cx="2286000" cy="4791694"/>
          </a:xfrm>
        </p:spPr>
        <p:txBody>
          <a:bodyPr/>
          <a:lstStyle>
            <a:lvl1pPr marL="0" indent="0">
              <a:buNone/>
              <a:defRPr sz="1800"/>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800"/>
            </a:lvl1pPr>
          </a:lstStyle>
          <a:p>
            <a:r>
              <a:rPr lang="en-CA"/>
              <a:t>Picture</a:t>
            </a:r>
            <a:endParaRPr lang="fr-CA"/>
          </a:p>
        </p:txBody>
      </p:sp>
      <p:sp>
        <p:nvSpPr>
          <p:cNvPr id="9" name="Picture Placeholder 6"/>
          <p:cNvSpPr>
            <a:spLocks noGrp="1"/>
          </p:cNvSpPr>
          <p:nvPr>
            <p:ph type="pic" sz="quarter" idx="15" hasCustomPrompt="1"/>
          </p:nvPr>
        </p:nvSpPr>
        <p:spPr>
          <a:xfrm>
            <a:off x="7437911" y="0"/>
            <a:ext cx="2286000" cy="1867395"/>
          </a:xfrm>
        </p:spPr>
        <p:txBody>
          <a:bodyPr/>
          <a:lstStyle>
            <a:lvl1pPr marL="0" indent="0">
              <a:buNone/>
              <a:defRPr sz="1800"/>
            </a:lvl1pPr>
          </a:lstStyle>
          <a:p>
            <a:r>
              <a:rPr lang="en-CA"/>
              <a:t>Picture</a:t>
            </a:r>
            <a:endParaRPr lang="fr-CA"/>
          </a:p>
        </p:txBody>
      </p:sp>
      <p:sp>
        <p:nvSpPr>
          <p:cNvPr id="10" name="Picture Placeholder 6"/>
          <p:cNvSpPr>
            <a:spLocks noGrp="1"/>
          </p:cNvSpPr>
          <p:nvPr>
            <p:ph type="pic" sz="quarter" idx="16" hasCustomPrompt="1"/>
          </p:nvPr>
        </p:nvSpPr>
        <p:spPr>
          <a:xfrm>
            <a:off x="4969822" y="4990604"/>
            <a:ext cx="2286000" cy="1867395"/>
          </a:xfrm>
        </p:spPr>
        <p:txBody>
          <a:bodyPr/>
          <a:lstStyle>
            <a:lvl1pPr marL="0" indent="0">
              <a:buNone/>
              <a:defRPr sz="1800"/>
            </a:lvl1pPr>
          </a:lstStyle>
          <a:p>
            <a:r>
              <a:rPr lang="en-CA"/>
              <a:t>Picture</a:t>
            </a:r>
            <a:endParaRPr lang="fr-CA"/>
          </a:p>
        </p:txBody>
      </p:sp>
      <p:sp>
        <p:nvSpPr>
          <p:cNvPr id="11" name="Picture Placeholder 6"/>
          <p:cNvSpPr>
            <a:spLocks noGrp="1"/>
          </p:cNvSpPr>
          <p:nvPr>
            <p:ph type="pic" sz="quarter" idx="17" hasCustomPrompt="1"/>
          </p:nvPr>
        </p:nvSpPr>
        <p:spPr>
          <a:xfrm>
            <a:off x="9906000" y="4990605"/>
            <a:ext cx="2286000" cy="1867395"/>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412817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42710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800"/>
            </a:lvl1pPr>
          </a:lstStyle>
          <a:p>
            <a:r>
              <a:rPr lang="fr-CA"/>
              <a:t>Picture</a:t>
            </a:r>
          </a:p>
        </p:txBody>
      </p:sp>
      <p:sp>
        <p:nvSpPr>
          <p:cNvPr id="16" name="Picture Placeholder 23"/>
          <p:cNvSpPr>
            <a:spLocks noGrp="1"/>
          </p:cNvSpPr>
          <p:nvPr>
            <p:ph type="pic" sz="quarter" idx="12" hasCustomPrompt="1"/>
          </p:nvPr>
        </p:nvSpPr>
        <p:spPr>
          <a:xfrm>
            <a:off x="3044656" y="0"/>
            <a:ext cx="3050006" cy="5420139"/>
          </a:xfrm>
        </p:spPr>
        <p:txBody>
          <a:bodyPr/>
          <a:lstStyle>
            <a:lvl1pPr marL="0" indent="0">
              <a:buNone/>
              <a:defRPr sz="1800"/>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800"/>
            </a:lvl1pPr>
          </a:lstStyle>
          <a:p>
            <a:r>
              <a:rPr lang="fr-CA"/>
              <a:t>Picture</a:t>
            </a:r>
          </a:p>
        </p:txBody>
      </p:sp>
      <p:sp>
        <p:nvSpPr>
          <p:cNvPr id="18" name="Picture Placeholder 23"/>
          <p:cNvSpPr>
            <a:spLocks noGrp="1"/>
          </p:cNvSpPr>
          <p:nvPr>
            <p:ph type="pic" sz="quarter" idx="14" hasCustomPrompt="1"/>
          </p:nvPr>
        </p:nvSpPr>
        <p:spPr>
          <a:xfrm>
            <a:off x="9143331" y="0"/>
            <a:ext cx="3050006" cy="5420139"/>
          </a:xfrm>
        </p:spPr>
        <p:txBody>
          <a:bodyPr/>
          <a:lstStyle>
            <a:lvl1pPr marL="0" indent="0">
              <a:buNone/>
              <a:defRPr sz="1800"/>
            </a:lvl1pPr>
          </a:lstStyle>
          <a:p>
            <a:r>
              <a:rPr lang="fr-CA"/>
              <a:t>Picture</a:t>
            </a:r>
          </a:p>
        </p:txBody>
      </p:sp>
    </p:spTree>
    <p:extLst>
      <p:ext uri="{BB962C8B-B14F-4D97-AF65-F5344CB8AC3E}">
        <p14:creationId xmlns:p14="http://schemas.microsoft.com/office/powerpoint/2010/main" val="316814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39002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0"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800"/>
            </a:lvl1pPr>
          </a:lstStyle>
          <a:p>
            <a:r>
              <a:rPr lang="fr-CA"/>
              <a:t>Picture</a:t>
            </a:r>
          </a:p>
        </p:txBody>
      </p:sp>
      <p:sp>
        <p:nvSpPr>
          <p:cNvPr id="17" name="Picture Placeholder 16"/>
          <p:cNvSpPr>
            <a:spLocks noGrp="1"/>
          </p:cNvSpPr>
          <p:nvPr>
            <p:ph type="pic" sz="quarter" idx="11" hasCustomPrompt="1"/>
          </p:nvPr>
        </p:nvSpPr>
        <p:spPr>
          <a:xfrm>
            <a:off x="2438400"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800" dirty="0"/>
            </a:lvl1pPr>
          </a:lstStyle>
          <a:p>
            <a:r>
              <a:rPr lang="fr-CA"/>
              <a:t>Picture</a:t>
            </a:r>
          </a:p>
        </p:txBody>
      </p:sp>
      <p:sp>
        <p:nvSpPr>
          <p:cNvPr id="18" name="Picture Placeholder 17"/>
          <p:cNvSpPr>
            <a:spLocks noGrp="1"/>
          </p:cNvSpPr>
          <p:nvPr>
            <p:ph type="pic" sz="quarter" idx="12" hasCustomPrompt="1"/>
          </p:nvPr>
        </p:nvSpPr>
        <p:spPr>
          <a:xfrm>
            <a:off x="4876800" y="0"/>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800"/>
            </a:lvl1pPr>
          </a:lstStyle>
          <a:p>
            <a:r>
              <a:rPr lang="fr-CA"/>
              <a:t>Picture</a:t>
            </a:r>
          </a:p>
        </p:txBody>
      </p:sp>
      <p:sp>
        <p:nvSpPr>
          <p:cNvPr id="19" name="Picture Placeholder 18"/>
          <p:cNvSpPr>
            <a:spLocks noGrp="1"/>
          </p:cNvSpPr>
          <p:nvPr>
            <p:ph type="pic" sz="quarter" idx="13" hasCustomPrompt="1"/>
          </p:nvPr>
        </p:nvSpPr>
        <p:spPr>
          <a:xfrm>
            <a:off x="7315200" y="0"/>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800"/>
            </a:lvl1pPr>
          </a:lstStyle>
          <a:p>
            <a:r>
              <a:rPr lang="fr-CA"/>
              <a:t>Picture</a:t>
            </a:r>
          </a:p>
        </p:txBody>
      </p:sp>
      <p:sp>
        <p:nvSpPr>
          <p:cNvPr id="20" name="Picture Placeholder 19"/>
          <p:cNvSpPr>
            <a:spLocks noGrp="1"/>
          </p:cNvSpPr>
          <p:nvPr>
            <p:ph type="pic" sz="quarter" idx="14" hasCustomPrompt="1"/>
          </p:nvPr>
        </p:nvSpPr>
        <p:spPr>
          <a:xfrm>
            <a:off x="9753600"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1322007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338546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75463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687519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04114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7"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03066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78255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68790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315200" cy="6858000"/>
          </a:xfrm>
          <a:prstGeom prst="rtTriangle">
            <a:avLst/>
          </a:prstGeom>
        </p:spPr>
        <p:txBody>
          <a:bodyPr/>
          <a:lstStyle/>
          <a:p>
            <a:r>
              <a:rPr lang="en-US"/>
              <a:t>Click icon to add picture</a:t>
            </a:r>
            <a:endParaRPr lang="fr-CA"/>
          </a:p>
        </p:txBody>
      </p:sp>
      <p:sp>
        <p:nvSpPr>
          <p:cNvPr id="3" name="Picture Placeholder 2"/>
          <p:cNvSpPr>
            <a:spLocks noGrp="1"/>
          </p:cNvSpPr>
          <p:nvPr>
            <p:ph type="pic" sz="quarter" idx="11"/>
          </p:nvPr>
        </p:nvSpPr>
        <p:spPr>
          <a:xfrm>
            <a:off x="342310"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r>
              <a:rPr lang="en-US"/>
              <a:t>Click icon to add picture</a:t>
            </a:r>
            <a:endParaRPr lang="fr-CA"/>
          </a:p>
        </p:txBody>
      </p:sp>
    </p:spTree>
    <p:extLst>
      <p:ext uri="{BB962C8B-B14F-4D97-AF65-F5344CB8AC3E}">
        <p14:creationId xmlns:p14="http://schemas.microsoft.com/office/powerpoint/2010/main" val="246926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2743200"/>
          </a:xfrm>
        </p:spPr>
        <p:txBody>
          <a:bodyPr/>
          <a:lstStyle/>
          <a:p>
            <a:r>
              <a:rPr lang="en-US"/>
              <a:t>Click icon to add picture</a:t>
            </a:r>
            <a:endParaRPr lang="fr-CA"/>
          </a:p>
        </p:txBody>
      </p:sp>
    </p:spTree>
    <p:extLst>
      <p:ext uri="{BB962C8B-B14F-4D97-AF65-F5344CB8AC3E}">
        <p14:creationId xmlns:p14="http://schemas.microsoft.com/office/powerpoint/2010/main" val="1020887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50756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r>
              <a:rPr lang="en-US"/>
              <a:t>Click icon to add picture</a:t>
            </a:r>
            <a:endParaRPr lang="fr-CA"/>
          </a:p>
        </p:txBody>
      </p:sp>
    </p:spTree>
    <p:extLst>
      <p:ext uri="{BB962C8B-B14F-4D97-AF65-F5344CB8AC3E}">
        <p14:creationId xmlns:p14="http://schemas.microsoft.com/office/powerpoint/2010/main" val="64650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r>
              <a:rPr lang="en-US"/>
              <a:t>Click icon to add picture</a:t>
            </a:r>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r>
              <a:rPr lang="en-US"/>
              <a:t>Click icon to add picture</a:t>
            </a:r>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11888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r>
              <a:rPr lang="en-US"/>
              <a:t>Click icon to add picture</a:t>
            </a:r>
            <a:endParaRPr lang="fr-CA"/>
          </a:p>
        </p:txBody>
      </p:sp>
      <p:sp>
        <p:nvSpPr>
          <p:cNvPr id="8" name="Picture Placeholder 7"/>
          <p:cNvSpPr>
            <a:spLocks noGrp="1"/>
          </p:cNvSpPr>
          <p:nvPr>
            <p:ph type="pic" sz="quarter" idx="11"/>
          </p:nvPr>
        </p:nvSpPr>
        <p:spPr>
          <a:xfrm>
            <a:off x="0" y="3514725"/>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615452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0"/>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r>
              <a:rPr lang="en-US"/>
              <a:t>Click icon to add picture</a:t>
            </a:r>
            <a:endParaRPr lang="fr-CA"/>
          </a:p>
        </p:txBody>
      </p:sp>
      <p:sp>
        <p:nvSpPr>
          <p:cNvPr id="18" name="Picture Placeholder 17"/>
          <p:cNvSpPr>
            <a:spLocks noGrp="1"/>
          </p:cNvSpPr>
          <p:nvPr>
            <p:ph type="pic" sz="quarter" idx="11"/>
          </p:nvPr>
        </p:nvSpPr>
        <p:spPr>
          <a:xfrm>
            <a:off x="8305800" y="3514725"/>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426759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r>
              <a:rPr lang="en-US"/>
              <a:t>Click icon to add picture</a:t>
            </a:r>
            <a:endParaRPr lang="fr-CA"/>
          </a:p>
        </p:txBody>
      </p:sp>
      <p:sp>
        <p:nvSpPr>
          <p:cNvPr id="8" name="Picture Placeholder 6"/>
          <p:cNvSpPr>
            <a:spLocks noGrp="1"/>
          </p:cNvSpPr>
          <p:nvPr>
            <p:ph type="pic" sz="quarter" idx="11"/>
          </p:nvPr>
        </p:nvSpPr>
        <p:spPr>
          <a:xfrm>
            <a:off x="0" y="3410857"/>
            <a:ext cx="4456113" cy="3447143"/>
          </a:xfrm>
        </p:spPr>
        <p:txBody>
          <a:bodyPr/>
          <a:lstStyle/>
          <a:p>
            <a:r>
              <a:rPr lang="en-US"/>
              <a:t>Click icon to add picture</a:t>
            </a:r>
            <a:endParaRPr lang="fr-CA"/>
          </a:p>
        </p:txBody>
      </p:sp>
    </p:spTree>
    <p:extLst>
      <p:ext uri="{BB962C8B-B14F-4D97-AF65-F5344CB8AC3E}">
        <p14:creationId xmlns:p14="http://schemas.microsoft.com/office/powerpoint/2010/main" val="2697719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0"/>
            <a:ext cx="7735887" cy="3410857"/>
          </a:xfrm>
        </p:spPr>
        <p:txBody>
          <a:bodyPr/>
          <a:lstStyle/>
          <a:p>
            <a:r>
              <a:rPr lang="en-US"/>
              <a:t>Click icon to add picture</a:t>
            </a:r>
            <a:endParaRPr lang="fr-CA"/>
          </a:p>
        </p:txBody>
      </p:sp>
      <p:sp>
        <p:nvSpPr>
          <p:cNvPr id="8" name="Picture Placeholder 6"/>
          <p:cNvSpPr>
            <a:spLocks noGrp="1"/>
          </p:cNvSpPr>
          <p:nvPr>
            <p:ph type="pic" sz="quarter" idx="11"/>
          </p:nvPr>
        </p:nvSpPr>
        <p:spPr>
          <a:xfrm>
            <a:off x="0" y="1"/>
            <a:ext cx="4456113" cy="6858000"/>
          </a:xfrm>
        </p:spPr>
        <p:txBody>
          <a:bodyPr/>
          <a:lstStyle/>
          <a:p>
            <a:r>
              <a:rPr lang="en-US"/>
              <a:t>Click icon to add picture</a:t>
            </a:r>
            <a:endParaRPr lang="fr-CA"/>
          </a:p>
        </p:txBody>
      </p:sp>
    </p:spTree>
    <p:extLst>
      <p:ext uri="{BB962C8B-B14F-4D97-AF65-F5344CB8AC3E}">
        <p14:creationId xmlns:p14="http://schemas.microsoft.com/office/powerpoint/2010/main" val="359803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63755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r>
              <a:rPr lang="en-US"/>
              <a:t>Click icon to add picture</a:t>
            </a:r>
            <a:endParaRPr lang="fr-CA"/>
          </a:p>
        </p:txBody>
      </p:sp>
      <p:sp>
        <p:nvSpPr>
          <p:cNvPr id="8" name="Picture Placeholder 6"/>
          <p:cNvSpPr>
            <a:spLocks noGrp="1"/>
          </p:cNvSpPr>
          <p:nvPr>
            <p:ph type="pic" sz="quarter" idx="11"/>
          </p:nvPr>
        </p:nvSpPr>
        <p:spPr>
          <a:xfrm>
            <a:off x="4997450" y="2149475"/>
            <a:ext cx="2197100" cy="2197100"/>
          </a:xfrm>
          <a:prstGeom prst="ellipse">
            <a:avLst/>
          </a:prstGeom>
        </p:spPr>
        <p:txBody>
          <a:bodyPr/>
          <a:lstStyle/>
          <a:p>
            <a:r>
              <a:rPr lang="en-US"/>
              <a:t>Click icon to add picture</a:t>
            </a:r>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r>
              <a:rPr lang="en-US"/>
              <a:t>Click icon to add picture</a:t>
            </a:r>
            <a:endParaRPr lang="fr-CA"/>
          </a:p>
        </p:txBody>
      </p:sp>
    </p:spTree>
    <p:extLst>
      <p:ext uri="{BB962C8B-B14F-4D97-AF65-F5344CB8AC3E}">
        <p14:creationId xmlns:p14="http://schemas.microsoft.com/office/powerpoint/2010/main" val="332571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r>
              <a:rPr lang="en-US"/>
              <a:t>Click icon to add picture</a:t>
            </a:r>
            <a:endParaRPr lang="fr-CA" dirty="0"/>
          </a:p>
        </p:txBody>
      </p:sp>
      <p:sp>
        <p:nvSpPr>
          <p:cNvPr id="32" name="Picture Placeholder 31"/>
          <p:cNvSpPr>
            <a:spLocks noGrp="1"/>
          </p:cNvSpPr>
          <p:nvPr>
            <p:ph type="pic" sz="quarter" idx="11"/>
          </p:nvPr>
        </p:nvSpPr>
        <p:spPr>
          <a:xfrm>
            <a:off x="986052" y="268300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r>
              <a:rPr lang="en-US"/>
              <a:t>Click icon to add picture</a:t>
            </a:r>
            <a:endParaRPr lang="fr-CA" dirty="0"/>
          </a:p>
        </p:txBody>
      </p:sp>
      <p:sp>
        <p:nvSpPr>
          <p:cNvPr id="33" name="Picture Placeholder 32"/>
          <p:cNvSpPr>
            <a:spLocks noGrp="1"/>
          </p:cNvSpPr>
          <p:nvPr>
            <p:ph type="pic" sz="quarter" idx="12"/>
          </p:nvPr>
        </p:nvSpPr>
        <p:spPr>
          <a:xfrm>
            <a:off x="986052" y="4824157"/>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lvl1pPr>
              <a:defRPr sz="1600"/>
            </a:lvl1pPr>
          </a:lstStyle>
          <a:p>
            <a:r>
              <a:rPr lang="en-US"/>
              <a:t>Click icon to add picture</a:t>
            </a:r>
            <a:endParaRPr lang="fr-CA" dirty="0"/>
          </a:p>
        </p:txBody>
      </p:sp>
    </p:spTree>
    <p:extLst>
      <p:ext uri="{BB962C8B-B14F-4D97-AF65-F5344CB8AC3E}">
        <p14:creationId xmlns:p14="http://schemas.microsoft.com/office/powerpoint/2010/main" val="251813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8" y="2311609"/>
            <a:ext cx="2455231" cy="1775160"/>
          </a:xfrm>
        </p:spPr>
        <p:txBody>
          <a:bodyPr/>
          <a:lstStyle/>
          <a:p>
            <a:r>
              <a:rPr lang="en-US"/>
              <a:t>Click icon to add picture</a:t>
            </a:r>
            <a:endParaRPr lang="fr-CA"/>
          </a:p>
        </p:txBody>
      </p:sp>
      <p:sp>
        <p:nvSpPr>
          <p:cNvPr id="36" name="Picture Placeholder 32"/>
          <p:cNvSpPr>
            <a:spLocks noGrp="1"/>
          </p:cNvSpPr>
          <p:nvPr>
            <p:ph type="pic" sz="quarter" idx="13"/>
          </p:nvPr>
        </p:nvSpPr>
        <p:spPr>
          <a:xfrm>
            <a:off x="8796532" y="2311609"/>
            <a:ext cx="2455863" cy="1775160"/>
          </a:xfrm>
        </p:spPr>
        <p:txBody>
          <a:bodyPr/>
          <a:lstStyle/>
          <a:p>
            <a:r>
              <a:rPr lang="en-US"/>
              <a:t>Click icon to add picture</a:t>
            </a:r>
            <a:endParaRPr lang="fr-CA"/>
          </a:p>
        </p:txBody>
      </p:sp>
      <p:sp>
        <p:nvSpPr>
          <p:cNvPr id="37" name="Picture Placeholder 32"/>
          <p:cNvSpPr>
            <a:spLocks noGrp="1"/>
          </p:cNvSpPr>
          <p:nvPr>
            <p:ph type="pic" sz="quarter" idx="14"/>
          </p:nvPr>
        </p:nvSpPr>
        <p:spPr>
          <a:xfrm>
            <a:off x="6187996" y="4243261"/>
            <a:ext cx="2455863" cy="1775160"/>
          </a:xfrm>
        </p:spPr>
        <p:txBody>
          <a:bodyPr/>
          <a:lstStyle/>
          <a:p>
            <a:r>
              <a:rPr lang="en-US"/>
              <a:t>Click icon to add picture</a:t>
            </a:r>
            <a:endParaRPr lang="fr-CA"/>
          </a:p>
        </p:txBody>
      </p:sp>
      <p:sp>
        <p:nvSpPr>
          <p:cNvPr id="38" name="Picture Placeholder 32"/>
          <p:cNvSpPr>
            <a:spLocks noGrp="1"/>
          </p:cNvSpPr>
          <p:nvPr>
            <p:ph type="pic" sz="quarter" idx="15"/>
          </p:nvPr>
        </p:nvSpPr>
        <p:spPr>
          <a:xfrm>
            <a:off x="8796532" y="4240386"/>
            <a:ext cx="2455863" cy="1775160"/>
          </a:xfrm>
        </p:spPr>
        <p:txBody>
          <a:bodyPr/>
          <a:lstStyle/>
          <a:p>
            <a:r>
              <a:rPr lang="en-US"/>
              <a:t>Click icon to add picture</a:t>
            </a:r>
            <a:endParaRPr lang="fr-CA"/>
          </a:p>
        </p:txBody>
      </p:sp>
      <p:sp>
        <p:nvSpPr>
          <p:cNvPr id="39" name="Picture Placeholder 32"/>
          <p:cNvSpPr>
            <a:spLocks noGrp="1"/>
          </p:cNvSpPr>
          <p:nvPr>
            <p:ph type="pic" sz="quarter" idx="16"/>
          </p:nvPr>
        </p:nvSpPr>
        <p:spPr>
          <a:xfrm>
            <a:off x="3580086" y="2311608"/>
            <a:ext cx="2455231" cy="3703937"/>
          </a:xfrm>
        </p:spPr>
        <p:txBody>
          <a:bodyPr/>
          <a:lstStyle/>
          <a:p>
            <a:r>
              <a:rPr lang="en-US"/>
              <a:t>Click icon to add picture</a:t>
            </a:r>
            <a:endParaRPr lang="fr-CA"/>
          </a:p>
        </p:txBody>
      </p:sp>
      <p:sp>
        <p:nvSpPr>
          <p:cNvPr id="34" name="Picture Placeholder 32"/>
          <p:cNvSpPr>
            <a:spLocks noGrp="1"/>
          </p:cNvSpPr>
          <p:nvPr>
            <p:ph type="pic" sz="quarter" idx="11"/>
          </p:nvPr>
        </p:nvSpPr>
        <p:spPr>
          <a:xfrm>
            <a:off x="971550" y="4243261"/>
            <a:ext cx="2455863" cy="1775160"/>
          </a:xfrm>
        </p:spPr>
        <p:txBody>
          <a:bodyPr/>
          <a:lstStyle/>
          <a:p>
            <a:r>
              <a:rPr lang="en-US"/>
              <a:t>Click icon to add picture</a:t>
            </a:r>
            <a:endParaRPr lang="fr-CA"/>
          </a:p>
        </p:txBody>
      </p:sp>
      <p:sp>
        <p:nvSpPr>
          <p:cNvPr id="33" name="Picture Placeholder 32"/>
          <p:cNvSpPr>
            <a:spLocks noGrp="1"/>
          </p:cNvSpPr>
          <p:nvPr>
            <p:ph type="pic" sz="quarter" idx="10"/>
          </p:nvPr>
        </p:nvSpPr>
        <p:spPr>
          <a:xfrm>
            <a:off x="971550" y="2311926"/>
            <a:ext cx="2455863" cy="1775160"/>
          </a:xfrm>
        </p:spPr>
        <p:txBody>
          <a:bodyPr/>
          <a:lstStyle/>
          <a:p>
            <a:r>
              <a:rPr lang="en-US"/>
              <a:t>Click icon to add picture</a:t>
            </a:r>
            <a:endParaRPr lang="fr-CA"/>
          </a:p>
        </p:txBody>
      </p:sp>
    </p:spTree>
    <p:extLst>
      <p:ext uri="{BB962C8B-B14F-4D97-AF65-F5344CB8AC3E}">
        <p14:creationId xmlns:p14="http://schemas.microsoft.com/office/powerpoint/2010/main" val="201983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7151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2032000" cy="2071688"/>
          </a:xfrm>
        </p:spPr>
        <p:txBody>
          <a:bodyPr/>
          <a:lstStyle/>
          <a:p>
            <a:r>
              <a:rPr lang="en-US"/>
              <a:t>Click icon to add picture</a:t>
            </a:r>
            <a:endParaRPr lang="fr-CA"/>
          </a:p>
        </p:txBody>
      </p:sp>
      <p:sp>
        <p:nvSpPr>
          <p:cNvPr id="48" name="Picture Placeholder 46"/>
          <p:cNvSpPr>
            <a:spLocks noGrp="1"/>
          </p:cNvSpPr>
          <p:nvPr>
            <p:ph type="pic" sz="quarter" idx="11"/>
          </p:nvPr>
        </p:nvSpPr>
        <p:spPr>
          <a:xfrm>
            <a:off x="2032000" y="0"/>
            <a:ext cx="2032000" cy="2071688"/>
          </a:xfrm>
        </p:spPr>
        <p:txBody>
          <a:bodyPr/>
          <a:lstStyle/>
          <a:p>
            <a:r>
              <a:rPr lang="en-US"/>
              <a:t>Click icon to add picture</a:t>
            </a:r>
            <a:endParaRPr lang="fr-CA"/>
          </a:p>
        </p:txBody>
      </p:sp>
      <p:sp>
        <p:nvSpPr>
          <p:cNvPr id="49" name="Picture Placeholder 46"/>
          <p:cNvSpPr>
            <a:spLocks noGrp="1"/>
          </p:cNvSpPr>
          <p:nvPr>
            <p:ph type="pic" sz="quarter" idx="12"/>
          </p:nvPr>
        </p:nvSpPr>
        <p:spPr>
          <a:xfrm>
            <a:off x="0" y="2071688"/>
            <a:ext cx="2032000" cy="2071688"/>
          </a:xfrm>
        </p:spPr>
        <p:txBody>
          <a:bodyPr/>
          <a:lstStyle/>
          <a:p>
            <a:r>
              <a:rPr lang="en-US"/>
              <a:t>Click icon to add picture</a:t>
            </a:r>
            <a:endParaRPr lang="fr-CA"/>
          </a:p>
        </p:txBody>
      </p:sp>
      <p:sp>
        <p:nvSpPr>
          <p:cNvPr id="50" name="Picture Placeholder 46"/>
          <p:cNvSpPr>
            <a:spLocks noGrp="1"/>
          </p:cNvSpPr>
          <p:nvPr>
            <p:ph type="pic" sz="quarter" idx="13"/>
          </p:nvPr>
        </p:nvSpPr>
        <p:spPr>
          <a:xfrm>
            <a:off x="4064000" y="0"/>
            <a:ext cx="2032000" cy="2071688"/>
          </a:xfrm>
        </p:spPr>
        <p:txBody>
          <a:bodyPr/>
          <a:lstStyle/>
          <a:p>
            <a:r>
              <a:rPr lang="en-US"/>
              <a:t>Click icon to add picture</a:t>
            </a:r>
            <a:endParaRPr lang="fr-CA"/>
          </a:p>
        </p:txBody>
      </p:sp>
      <p:sp>
        <p:nvSpPr>
          <p:cNvPr id="51" name="Picture Placeholder 46"/>
          <p:cNvSpPr>
            <a:spLocks noGrp="1"/>
          </p:cNvSpPr>
          <p:nvPr>
            <p:ph type="pic" sz="quarter" idx="14"/>
          </p:nvPr>
        </p:nvSpPr>
        <p:spPr>
          <a:xfrm>
            <a:off x="2032000" y="2071688"/>
            <a:ext cx="2032000" cy="2071688"/>
          </a:xfrm>
        </p:spPr>
        <p:txBody>
          <a:bodyPr/>
          <a:lstStyle/>
          <a:p>
            <a:r>
              <a:rPr lang="en-US"/>
              <a:t>Click icon to add picture</a:t>
            </a:r>
            <a:endParaRPr lang="fr-CA"/>
          </a:p>
        </p:txBody>
      </p:sp>
      <p:sp>
        <p:nvSpPr>
          <p:cNvPr id="52" name="Picture Placeholder 46"/>
          <p:cNvSpPr>
            <a:spLocks noGrp="1"/>
          </p:cNvSpPr>
          <p:nvPr>
            <p:ph type="pic" sz="quarter" idx="15"/>
          </p:nvPr>
        </p:nvSpPr>
        <p:spPr>
          <a:xfrm>
            <a:off x="4064000" y="2071688"/>
            <a:ext cx="2032000" cy="2071688"/>
          </a:xfrm>
        </p:spPr>
        <p:txBody>
          <a:bodyPr/>
          <a:lstStyle/>
          <a:p>
            <a:r>
              <a:rPr lang="en-US"/>
              <a:t>Click icon to add picture</a:t>
            </a:r>
            <a:endParaRPr lang="fr-CA"/>
          </a:p>
        </p:txBody>
      </p:sp>
      <p:sp>
        <p:nvSpPr>
          <p:cNvPr id="53" name="Picture Placeholder 46"/>
          <p:cNvSpPr>
            <a:spLocks noGrp="1"/>
          </p:cNvSpPr>
          <p:nvPr>
            <p:ph type="pic" sz="quarter" idx="16"/>
          </p:nvPr>
        </p:nvSpPr>
        <p:spPr>
          <a:xfrm>
            <a:off x="6096000" y="1560"/>
            <a:ext cx="2032000" cy="2071688"/>
          </a:xfrm>
        </p:spPr>
        <p:txBody>
          <a:bodyPr/>
          <a:lstStyle/>
          <a:p>
            <a:r>
              <a:rPr lang="en-US"/>
              <a:t>Click icon to add picture</a:t>
            </a:r>
            <a:endParaRPr lang="fr-CA"/>
          </a:p>
        </p:txBody>
      </p:sp>
      <p:sp>
        <p:nvSpPr>
          <p:cNvPr id="54" name="Picture Placeholder 46"/>
          <p:cNvSpPr>
            <a:spLocks noGrp="1"/>
          </p:cNvSpPr>
          <p:nvPr>
            <p:ph type="pic" sz="quarter" idx="17"/>
          </p:nvPr>
        </p:nvSpPr>
        <p:spPr>
          <a:xfrm>
            <a:off x="8128000" y="1560"/>
            <a:ext cx="2032000" cy="2071688"/>
          </a:xfrm>
        </p:spPr>
        <p:txBody>
          <a:bodyPr/>
          <a:lstStyle/>
          <a:p>
            <a:r>
              <a:rPr lang="en-US"/>
              <a:t>Click icon to add picture</a:t>
            </a:r>
            <a:endParaRPr lang="fr-CA"/>
          </a:p>
        </p:txBody>
      </p:sp>
      <p:sp>
        <p:nvSpPr>
          <p:cNvPr id="55" name="Picture Placeholder 46"/>
          <p:cNvSpPr>
            <a:spLocks noGrp="1"/>
          </p:cNvSpPr>
          <p:nvPr>
            <p:ph type="pic" sz="quarter" idx="18"/>
          </p:nvPr>
        </p:nvSpPr>
        <p:spPr>
          <a:xfrm>
            <a:off x="10160000" y="0"/>
            <a:ext cx="2032000" cy="2071688"/>
          </a:xfrm>
        </p:spPr>
        <p:txBody>
          <a:bodyPr/>
          <a:lstStyle/>
          <a:p>
            <a:r>
              <a:rPr lang="en-US"/>
              <a:t>Click icon to add picture</a:t>
            </a:r>
            <a:endParaRPr lang="fr-CA"/>
          </a:p>
        </p:txBody>
      </p:sp>
      <p:sp>
        <p:nvSpPr>
          <p:cNvPr id="56" name="Picture Placeholder 46"/>
          <p:cNvSpPr>
            <a:spLocks noGrp="1"/>
          </p:cNvSpPr>
          <p:nvPr>
            <p:ph type="pic" sz="quarter" idx="19"/>
          </p:nvPr>
        </p:nvSpPr>
        <p:spPr>
          <a:xfrm>
            <a:off x="6096000" y="2071688"/>
            <a:ext cx="2032000" cy="2071688"/>
          </a:xfrm>
        </p:spPr>
        <p:txBody>
          <a:bodyPr/>
          <a:lstStyle/>
          <a:p>
            <a:r>
              <a:rPr lang="en-US"/>
              <a:t>Click icon to add picture</a:t>
            </a:r>
            <a:endParaRPr lang="fr-CA"/>
          </a:p>
        </p:txBody>
      </p:sp>
      <p:sp>
        <p:nvSpPr>
          <p:cNvPr id="57" name="Picture Placeholder 46"/>
          <p:cNvSpPr>
            <a:spLocks noGrp="1"/>
          </p:cNvSpPr>
          <p:nvPr>
            <p:ph type="pic" sz="quarter" idx="20"/>
          </p:nvPr>
        </p:nvSpPr>
        <p:spPr>
          <a:xfrm>
            <a:off x="8128000" y="2071688"/>
            <a:ext cx="2032000" cy="2071688"/>
          </a:xfrm>
        </p:spPr>
        <p:txBody>
          <a:bodyPr/>
          <a:lstStyle/>
          <a:p>
            <a:r>
              <a:rPr lang="en-US"/>
              <a:t>Click icon to add picture</a:t>
            </a:r>
            <a:endParaRPr lang="fr-CA"/>
          </a:p>
        </p:txBody>
      </p:sp>
      <p:sp>
        <p:nvSpPr>
          <p:cNvPr id="58" name="Picture Placeholder 46"/>
          <p:cNvSpPr>
            <a:spLocks noGrp="1"/>
          </p:cNvSpPr>
          <p:nvPr>
            <p:ph type="pic" sz="quarter" idx="21"/>
          </p:nvPr>
        </p:nvSpPr>
        <p:spPr>
          <a:xfrm>
            <a:off x="10160000" y="2071688"/>
            <a:ext cx="2032000" cy="2071688"/>
          </a:xfrm>
        </p:spPr>
        <p:txBody>
          <a:bodyPr/>
          <a:lstStyle/>
          <a:p>
            <a:r>
              <a:rPr lang="en-US"/>
              <a:t>Click icon to add picture</a:t>
            </a:r>
            <a:endParaRPr lang="fr-CA"/>
          </a:p>
        </p:txBody>
      </p:sp>
    </p:spTree>
    <p:extLst>
      <p:ext uri="{BB962C8B-B14F-4D97-AF65-F5344CB8AC3E}">
        <p14:creationId xmlns:p14="http://schemas.microsoft.com/office/powerpoint/2010/main" val="365711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0" cy="6858000"/>
          </a:xfrm>
        </p:spPr>
        <p:txBody>
          <a:bodyPr/>
          <a:lstStyle/>
          <a:p>
            <a:r>
              <a:rPr lang="en-US"/>
              <a:t>Click icon to add picture</a:t>
            </a:r>
            <a:endParaRPr lang="fr-CA"/>
          </a:p>
        </p:txBody>
      </p:sp>
      <p:sp>
        <p:nvSpPr>
          <p:cNvPr id="14" name="Picture Placeholder 12"/>
          <p:cNvSpPr>
            <a:spLocks noGrp="1"/>
          </p:cNvSpPr>
          <p:nvPr>
            <p:ph type="pic" sz="quarter" idx="11"/>
          </p:nvPr>
        </p:nvSpPr>
        <p:spPr>
          <a:xfrm>
            <a:off x="6096000" y="0"/>
            <a:ext cx="6096000" cy="6858000"/>
          </a:xfrm>
        </p:spPr>
        <p:txBody>
          <a:bodyPr/>
          <a:lstStyle/>
          <a:p>
            <a:r>
              <a:rPr lang="en-US"/>
              <a:t>Click icon to add picture</a:t>
            </a:r>
            <a:endParaRPr lang="fr-CA"/>
          </a:p>
        </p:txBody>
      </p:sp>
    </p:spTree>
    <p:extLst>
      <p:ext uri="{BB962C8B-B14F-4D97-AF65-F5344CB8AC3E}">
        <p14:creationId xmlns:p14="http://schemas.microsoft.com/office/powerpoint/2010/main" val="2375554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924729" y="2099434"/>
            <a:ext cx="1517498" cy="1517498"/>
          </a:xfrm>
          <a:prstGeom prst="ellipse">
            <a:avLst/>
          </a:prstGeom>
        </p:spPr>
        <p:txBody>
          <a:bodyPr/>
          <a:lstStyle/>
          <a:p>
            <a:r>
              <a:rPr lang="en-US"/>
              <a:t>Click icon to add picture</a:t>
            </a:r>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r>
              <a:rPr lang="en-US"/>
              <a:t>Click icon to add picture</a:t>
            </a:r>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r>
              <a:rPr lang="en-US"/>
              <a:t>Click icon to add picture</a:t>
            </a:r>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r>
              <a:rPr lang="en-US"/>
              <a:t>Click icon to add picture</a:t>
            </a:r>
            <a:endParaRPr lang="fr-CA"/>
          </a:p>
        </p:txBody>
      </p:sp>
    </p:spTree>
    <p:extLst>
      <p:ext uri="{BB962C8B-B14F-4D97-AF65-F5344CB8AC3E}">
        <p14:creationId xmlns:p14="http://schemas.microsoft.com/office/powerpoint/2010/main" val="2842416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3" y="2889250"/>
            <a:ext cx="1517498" cy="1517498"/>
          </a:xfrm>
          <a:prstGeom prst="ellipse">
            <a:avLst/>
          </a:prstGeom>
        </p:spPr>
        <p:txBody>
          <a:bodyPr>
            <a:normAutofit/>
          </a:bodyPr>
          <a:lstStyle>
            <a:lvl1pPr>
              <a:defRPr sz="1600"/>
            </a:lvl1pPr>
          </a:lstStyle>
          <a:p>
            <a:r>
              <a:rPr lang="en-US"/>
              <a:t>Click icon to add picture</a:t>
            </a:r>
            <a:endParaRPr lang="fr-CA" dirty="0"/>
          </a:p>
        </p:txBody>
      </p:sp>
      <p:sp>
        <p:nvSpPr>
          <p:cNvPr id="23" name="Picture Placeholder 14"/>
          <p:cNvSpPr>
            <a:spLocks noGrp="1"/>
          </p:cNvSpPr>
          <p:nvPr>
            <p:ph type="pic" sz="quarter" idx="15"/>
          </p:nvPr>
        </p:nvSpPr>
        <p:spPr>
          <a:xfrm>
            <a:off x="3966960" y="2889250"/>
            <a:ext cx="1517498" cy="1517498"/>
          </a:xfrm>
          <a:prstGeom prst="ellipse">
            <a:avLst/>
          </a:prstGeom>
        </p:spPr>
        <p:txBody>
          <a:bodyPr>
            <a:normAutofit/>
          </a:bodyPr>
          <a:lstStyle>
            <a:lvl1pPr>
              <a:defRPr sz="1600"/>
            </a:lvl1pPr>
          </a:lstStyle>
          <a:p>
            <a:r>
              <a:rPr lang="en-US"/>
              <a:t>Click icon to add picture</a:t>
            </a:r>
            <a:endParaRPr lang="fr-CA" dirty="0"/>
          </a:p>
        </p:txBody>
      </p:sp>
      <p:sp>
        <p:nvSpPr>
          <p:cNvPr id="24" name="Picture Placeholder 14"/>
          <p:cNvSpPr>
            <a:spLocks noGrp="1"/>
          </p:cNvSpPr>
          <p:nvPr>
            <p:ph type="pic" sz="quarter" idx="16"/>
          </p:nvPr>
        </p:nvSpPr>
        <p:spPr>
          <a:xfrm>
            <a:off x="6715868" y="2889250"/>
            <a:ext cx="1517498" cy="1517498"/>
          </a:xfrm>
          <a:prstGeom prst="ellipse">
            <a:avLst/>
          </a:prstGeom>
        </p:spPr>
        <p:txBody>
          <a:bodyPr>
            <a:normAutofit/>
          </a:bodyPr>
          <a:lstStyle>
            <a:lvl1pPr>
              <a:defRPr sz="1600"/>
            </a:lvl1pPr>
          </a:lstStyle>
          <a:p>
            <a:r>
              <a:rPr lang="en-US"/>
              <a:t>Click icon to add picture</a:t>
            </a:r>
            <a:endParaRPr lang="fr-CA" dirty="0"/>
          </a:p>
        </p:txBody>
      </p:sp>
      <p:sp>
        <p:nvSpPr>
          <p:cNvPr id="25" name="Picture Placeholder 14"/>
          <p:cNvSpPr>
            <a:spLocks noGrp="1"/>
          </p:cNvSpPr>
          <p:nvPr>
            <p:ph type="pic" sz="quarter" idx="17"/>
          </p:nvPr>
        </p:nvSpPr>
        <p:spPr>
          <a:xfrm>
            <a:off x="9463157" y="2889250"/>
            <a:ext cx="1517498" cy="1517498"/>
          </a:xfrm>
          <a:prstGeom prst="ellipse">
            <a:avLst/>
          </a:prstGeom>
        </p:spPr>
        <p:txBody>
          <a:bodyPr>
            <a:normAutofit/>
          </a:bodyPr>
          <a:lstStyle>
            <a:lvl1pPr>
              <a:defRPr sz="1600"/>
            </a:lvl1pPr>
          </a:lstStyle>
          <a:p>
            <a:r>
              <a:rPr lang="en-US"/>
              <a:t>Click icon to add picture</a:t>
            </a:r>
            <a:endParaRPr lang="fr-CA" dirty="0"/>
          </a:p>
        </p:txBody>
      </p:sp>
    </p:spTree>
    <p:extLst>
      <p:ext uri="{BB962C8B-B14F-4D97-AF65-F5344CB8AC3E}">
        <p14:creationId xmlns:p14="http://schemas.microsoft.com/office/powerpoint/2010/main" val="375291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12192000" cy="6858000"/>
          </a:xfrm>
        </p:spPr>
        <p:txBody>
          <a:bodyPr/>
          <a:lstStyle/>
          <a:p>
            <a:r>
              <a:rPr lang="en-US"/>
              <a:t>Click icon to add picture</a:t>
            </a:r>
            <a:endParaRPr lang="fr-CA"/>
          </a:p>
        </p:txBody>
      </p:sp>
      <p:sp>
        <p:nvSpPr>
          <p:cNvPr id="6" name="Picture Placeholder 6"/>
          <p:cNvSpPr>
            <a:spLocks noGrp="1"/>
          </p:cNvSpPr>
          <p:nvPr>
            <p:ph type="pic" sz="quarter" idx="10"/>
          </p:nvPr>
        </p:nvSpPr>
        <p:spPr>
          <a:xfrm>
            <a:off x="4862172" y="1650664"/>
            <a:ext cx="2467657" cy="2467657"/>
          </a:xfrm>
          <a:prstGeom prst="ellipse">
            <a:avLst/>
          </a:prstGeom>
        </p:spPr>
        <p:txBody>
          <a:bodyPr/>
          <a:lstStyle/>
          <a:p>
            <a:r>
              <a:rPr lang="en-US"/>
              <a:t>Click icon to add picture</a:t>
            </a:r>
            <a:endParaRPr lang="fr-CA"/>
          </a:p>
        </p:txBody>
      </p:sp>
    </p:spTree>
    <p:extLst>
      <p:ext uri="{BB962C8B-B14F-4D97-AF65-F5344CB8AC3E}">
        <p14:creationId xmlns:p14="http://schemas.microsoft.com/office/powerpoint/2010/main" val="290393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064000" cy="5222875"/>
          </a:xfrm>
        </p:spPr>
        <p:txBody>
          <a:bodyPr/>
          <a:lstStyle/>
          <a:p>
            <a:r>
              <a:rPr lang="en-US"/>
              <a:t>Click icon to add picture</a:t>
            </a:r>
            <a:endParaRPr lang="fr-CA"/>
          </a:p>
        </p:txBody>
      </p:sp>
      <p:sp>
        <p:nvSpPr>
          <p:cNvPr id="18" name="Picture Placeholder 6"/>
          <p:cNvSpPr>
            <a:spLocks noGrp="1"/>
          </p:cNvSpPr>
          <p:nvPr>
            <p:ph type="pic" sz="quarter" idx="11"/>
          </p:nvPr>
        </p:nvSpPr>
        <p:spPr>
          <a:xfrm>
            <a:off x="4063998" y="0"/>
            <a:ext cx="4064000" cy="5222875"/>
          </a:xfrm>
        </p:spPr>
        <p:txBody>
          <a:bodyPr/>
          <a:lstStyle/>
          <a:p>
            <a:r>
              <a:rPr lang="en-US"/>
              <a:t>Click icon to add picture</a:t>
            </a:r>
            <a:endParaRPr lang="fr-CA"/>
          </a:p>
        </p:txBody>
      </p:sp>
      <p:sp>
        <p:nvSpPr>
          <p:cNvPr id="19" name="Picture Placeholder 6"/>
          <p:cNvSpPr>
            <a:spLocks noGrp="1"/>
          </p:cNvSpPr>
          <p:nvPr>
            <p:ph type="pic" sz="quarter" idx="12"/>
          </p:nvPr>
        </p:nvSpPr>
        <p:spPr>
          <a:xfrm>
            <a:off x="8127996" y="0"/>
            <a:ext cx="4064000" cy="5222875"/>
          </a:xfrm>
        </p:spPr>
        <p:txBody>
          <a:bodyPr/>
          <a:lstStyle/>
          <a:p>
            <a:r>
              <a:rPr lang="en-US"/>
              <a:t>Click icon to add picture</a:t>
            </a:r>
            <a:endParaRPr lang="fr-CA"/>
          </a:p>
        </p:txBody>
      </p:sp>
    </p:spTree>
    <p:extLst>
      <p:ext uri="{BB962C8B-B14F-4D97-AF65-F5344CB8AC3E}">
        <p14:creationId xmlns:p14="http://schemas.microsoft.com/office/powerpoint/2010/main" val="320768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5" y="2018341"/>
            <a:ext cx="2422394" cy="2349381"/>
          </a:xfrm>
        </p:spPr>
        <p:txBody>
          <a:bodyPr/>
          <a:lstStyle/>
          <a:p>
            <a:r>
              <a:rPr lang="en-US"/>
              <a:t>Click icon to add picture</a:t>
            </a:r>
            <a:endParaRPr lang="fr-CA"/>
          </a:p>
        </p:txBody>
      </p:sp>
      <p:sp>
        <p:nvSpPr>
          <p:cNvPr id="12" name="Picture Placeholder 6"/>
          <p:cNvSpPr>
            <a:spLocks noGrp="1"/>
          </p:cNvSpPr>
          <p:nvPr>
            <p:ph type="pic" sz="quarter" idx="11"/>
          </p:nvPr>
        </p:nvSpPr>
        <p:spPr>
          <a:xfrm>
            <a:off x="3423364" y="2018341"/>
            <a:ext cx="2422394" cy="2349381"/>
          </a:xfrm>
        </p:spPr>
        <p:txBody>
          <a:bodyPr/>
          <a:lstStyle/>
          <a:p>
            <a:r>
              <a:rPr lang="en-US"/>
              <a:t>Click icon to add picture</a:t>
            </a:r>
            <a:endParaRPr lang="fr-CA"/>
          </a:p>
        </p:txBody>
      </p:sp>
      <p:sp>
        <p:nvSpPr>
          <p:cNvPr id="13" name="Picture Placeholder 6"/>
          <p:cNvSpPr>
            <a:spLocks noGrp="1"/>
          </p:cNvSpPr>
          <p:nvPr>
            <p:ph type="pic" sz="quarter" idx="12"/>
          </p:nvPr>
        </p:nvSpPr>
        <p:spPr>
          <a:xfrm>
            <a:off x="6346243" y="2018341"/>
            <a:ext cx="2422394" cy="2349381"/>
          </a:xfrm>
        </p:spPr>
        <p:txBody>
          <a:bodyPr/>
          <a:lstStyle/>
          <a:p>
            <a:r>
              <a:rPr lang="en-US"/>
              <a:t>Click icon to add picture</a:t>
            </a:r>
            <a:endParaRPr lang="fr-CA"/>
          </a:p>
        </p:txBody>
      </p:sp>
      <p:sp>
        <p:nvSpPr>
          <p:cNvPr id="14" name="Picture Placeholder 6"/>
          <p:cNvSpPr>
            <a:spLocks noGrp="1"/>
          </p:cNvSpPr>
          <p:nvPr>
            <p:ph type="pic" sz="quarter" idx="13"/>
          </p:nvPr>
        </p:nvSpPr>
        <p:spPr>
          <a:xfrm>
            <a:off x="9269122" y="2018341"/>
            <a:ext cx="2422394" cy="2349381"/>
          </a:xfrm>
        </p:spPr>
        <p:txBody>
          <a:bodyPr/>
          <a:lstStyle/>
          <a:p>
            <a:r>
              <a:rPr lang="en-US"/>
              <a:t>Click icon to add picture</a:t>
            </a:r>
            <a:endParaRPr lang="fr-CA"/>
          </a:p>
        </p:txBody>
      </p:sp>
    </p:spTree>
    <p:extLst>
      <p:ext uri="{BB962C8B-B14F-4D97-AF65-F5344CB8AC3E}">
        <p14:creationId xmlns:p14="http://schemas.microsoft.com/office/powerpoint/2010/main" val="197404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0" y="1983854"/>
            <a:ext cx="2888337" cy="2890293"/>
          </a:xfrm>
          <a:prstGeom prst="diamond">
            <a:avLst/>
          </a:prstGeom>
        </p:spPr>
        <p:txBody>
          <a:bodyPr/>
          <a:lstStyle/>
          <a:p>
            <a:r>
              <a:rPr lang="en-US"/>
              <a:t>Click icon to add picture</a:t>
            </a:r>
            <a:endParaRPr lang="fr-CA"/>
          </a:p>
        </p:txBody>
      </p:sp>
      <p:sp>
        <p:nvSpPr>
          <p:cNvPr id="10" name="Picture Placeholder 4"/>
          <p:cNvSpPr>
            <a:spLocks noGrp="1"/>
          </p:cNvSpPr>
          <p:nvPr>
            <p:ph type="pic" sz="quarter" idx="11"/>
          </p:nvPr>
        </p:nvSpPr>
        <p:spPr>
          <a:xfrm>
            <a:off x="3143797" y="1983854"/>
            <a:ext cx="2888337" cy="2890293"/>
          </a:xfrm>
          <a:prstGeom prst="diamond">
            <a:avLst/>
          </a:prstGeom>
        </p:spPr>
        <p:txBody>
          <a:bodyPr/>
          <a:lstStyle/>
          <a:p>
            <a:r>
              <a:rPr lang="en-US"/>
              <a:t>Click icon to add picture</a:t>
            </a:r>
            <a:endParaRPr lang="fr-CA"/>
          </a:p>
        </p:txBody>
      </p:sp>
      <p:sp>
        <p:nvSpPr>
          <p:cNvPr id="11" name="Picture Placeholder 4"/>
          <p:cNvSpPr>
            <a:spLocks noGrp="1"/>
          </p:cNvSpPr>
          <p:nvPr>
            <p:ph type="pic" sz="quarter" idx="12"/>
          </p:nvPr>
        </p:nvSpPr>
        <p:spPr>
          <a:xfrm>
            <a:off x="9175931" y="1983854"/>
            <a:ext cx="2888337" cy="2890293"/>
          </a:xfrm>
          <a:prstGeom prst="diamond">
            <a:avLst/>
          </a:prstGeom>
        </p:spPr>
        <p:txBody>
          <a:bodyPr/>
          <a:lstStyle/>
          <a:p>
            <a:r>
              <a:rPr lang="en-US"/>
              <a:t>Click icon to add picture</a:t>
            </a:r>
            <a:endParaRPr lang="fr-CA"/>
          </a:p>
        </p:txBody>
      </p:sp>
      <p:sp>
        <p:nvSpPr>
          <p:cNvPr id="12" name="Picture Placeholder 4"/>
          <p:cNvSpPr>
            <a:spLocks noGrp="1"/>
          </p:cNvSpPr>
          <p:nvPr>
            <p:ph type="pic" sz="quarter" idx="13"/>
          </p:nvPr>
        </p:nvSpPr>
        <p:spPr>
          <a:xfrm>
            <a:off x="6159864" y="1983854"/>
            <a:ext cx="2888337" cy="2890293"/>
          </a:xfrm>
          <a:prstGeom prst="diamond">
            <a:avLst/>
          </a:prstGeom>
        </p:spPr>
        <p:txBody>
          <a:bodyPr/>
          <a:lstStyle/>
          <a:p>
            <a:r>
              <a:rPr lang="en-US"/>
              <a:t>Click icon to add picture</a:t>
            </a:r>
            <a:endParaRPr lang="fr-CA"/>
          </a:p>
        </p:txBody>
      </p:sp>
      <p:sp>
        <p:nvSpPr>
          <p:cNvPr id="13" name="Picture Placeholder 4"/>
          <p:cNvSpPr>
            <a:spLocks noGrp="1"/>
          </p:cNvSpPr>
          <p:nvPr>
            <p:ph type="pic" sz="quarter" idx="14"/>
          </p:nvPr>
        </p:nvSpPr>
        <p:spPr>
          <a:xfrm>
            <a:off x="-1376073" y="3556492"/>
            <a:ext cx="2888337" cy="2890293"/>
          </a:xfrm>
          <a:prstGeom prst="diamond">
            <a:avLst/>
          </a:prstGeom>
        </p:spPr>
        <p:txBody>
          <a:bodyPr/>
          <a:lstStyle/>
          <a:p>
            <a:r>
              <a:rPr lang="en-US"/>
              <a:t>Click icon to add picture</a:t>
            </a:r>
            <a:endParaRPr lang="fr-CA"/>
          </a:p>
        </p:txBody>
      </p:sp>
      <p:sp>
        <p:nvSpPr>
          <p:cNvPr id="14" name="Picture Placeholder 4"/>
          <p:cNvSpPr>
            <a:spLocks noGrp="1"/>
          </p:cNvSpPr>
          <p:nvPr>
            <p:ph type="pic" sz="quarter" idx="15"/>
          </p:nvPr>
        </p:nvSpPr>
        <p:spPr>
          <a:xfrm>
            <a:off x="1639994" y="3556492"/>
            <a:ext cx="2888337" cy="2890293"/>
          </a:xfrm>
          <a:prstGeom prst="diamond">
            <a:avLst/>
          </a:prstGeom>
        </p:spPr>
        <p:txBody>
          <a:bodyPr/>
          <a:lstStyle/>
          <a:p>
            <a:r>
              <a:rPr lang="en-US"/>
              <a:t>Click icon to add picture</a:t>
            </a:r>
            <a:endParaRPr lang="fr-CA"/>
          </a:p>
        </p:txBody>
      </p:sp>
      <p:sp>
        <p:nvSpPr>
          <p:cNvPr id="16" name="Picture Placeholder 4"/>
          <p:cNvSpPr>
            <a:spLocks noGrp="1"/>
          </p:cNvSpPr>
          <p:nvPr>
            <p:ph type="pic" sz="quarter" idx="16"/>
          </p:nvPr>
        </p:nvSpPr>
        <p:spPr>
          <a:xfrm>
            <a:off x="7672128" y="3556492"/>
            <a:ext cx="2888337" cy="2890293"/>
          </a:xfrm>
          <a:prstGeom prst="diamond">
            <a:avLst/>
          </a:prstGeom>
        </p:spPr>
        <p:txBody>
          <a:bodyPr/>
          <a:lstStyle/>
          <a:p>
            <a:r>
              <a:rPr lang="en-US"/>
              <a:t>Click icon to add picture</a:t>
            </a:r>
            <a:endParaRPr lang="fr-CA"/>
          </a:p>
        </p:txBody>
      </p:sp>
      <p:sp>
        <p:nvSpPr>
          <p:cNvPr id="17" name="Picture Placeholder 4"/>
          <p:cNvSpPr>
            <a:spLocks noGrp="1"/>
          </p:cNvSpPr>
          <p:nvPr>
            <p:ph type="pic" sz="quarter" idx="17"/>
          </p:nvPr>
        </p:nvSpPr>
        <p:spPr>
          <a:xfrm>
            <a:off x="4656061" y="3556492"/>
            <a:ext cx="2888337" cy="2890293"/>
          </a:xfrm>
          <a:prstGeom prst="diamond">
            <a:avLst/>
          </a:prstGeom>
        </p:spPr>
        <p:txBody>
          <a:bodyPr/>
          <a:lstStyle/>
          <a:p>
            <a:r>
              <a:rPr lang="en-US"/>
              <a:t>Click icon to add picture</a:t>
            </a:r>
            <a:endParaRPr lang="fr-CA"/>
          </a:p>
        </p:txBody>
      </p:sp>
      <p:sp>
        <p:nvSpPr>
          <p:cNvPr id="18" name="Picture Placeholder 4"/>
          <p:cNvSpPr>
            <a:spLocks noGrp="1"/>
          </p:cNvSpPr>
          <p:nvPr>
            <p:ph type="pic" sz="quarter" idx="18"/>
          </p:nvPr>
        </p:nvSpPr>
        <p:spPr>
          <a:xfrm>
            <a:off x="10688195" y="3556492"/>
            <a:ext cx="2888337" cy="2890293"/>
          </a:xfrm>
          <a:prstGeom prst="diamond">
            <a:avLst/>
          </a:prstGeom>
        </p:spPr>
        <p:txBody>
          <a:bodyPr/>
          <a:lstStyle/>
          <a:p>
            <a:r>
              <a:rPr lang="en-US"/>
              <a:t>Click icon to add picture</a:t>
            </a:r>
            <a:endParaRPr lang="fr-CA"/>
          </a:p>
        </p:txBody>
      </p:sp>
      <p:sp>
        <p:nvSpPr>
          <p:cNvPr id="19" name="Picture Placeholder 4"/>
          <p:cNvSpPr>
            <a:spLocks noGrp="1"/>
          </p:cNvSpPr>
          <p:nvPr>
            <p:ph type="pic" sz="quarter" idx="19"/>
          </p:nvPr>
        </p:nvSpPr>
        <p:spPr>
          <a:xfrm>
            <a:off x="-1376073" y="411216"/>
            <a:ext cx="2888337" cy="2890293"/>
          </a:xfrm>
          <a:prstGeom prst="diamond">
            <a:avLst/>
          </a:prstGeom>
        </p:spPr>
        <p:txBody>
          <a:bodyPr/>
          <a:lstStyle/>
          <a:p>
            <a:r>
              <a:rPr lang="en-US"/>
              <a:t>Click icon to add picture</a:t>
            </a:r>
            <a:endParaRPr lang="fr-CA"/>
          </a:p>
        </p:txBody>
      </p:sp>
      <p:sp>
        <p:nvSpPr>
          <p:cNvPr id="21" name="Picture Placeholder 4"/>
          <p:cNvSpPr>
            <a:spLocks noGrp="1"/>
          </p:cNvSpPr>
          <p:nvPr>
            <p:ph type="pic" sz="quarter" idx="21"/>
          </p:nvPr>
        </p:nvSpPr>
        <p:spPr>
          <a:xfrm>
            <a:off x="7672128" y="411216"/>
            <a:ext cx="2888337" cy="2890293"/>
          </a:xfrm>
          <a:prstGeom prst="diamond">
            <a:avLst/>
          </a:prstGeom>
        </p:spPr>
        <p:txBody>
          <a:bodyPr/>
          <a:lstStyle/>
          <a:p>
            <a:r>
              <a:rPr lang="en-US"/>
              <a:t>Click icon to add picture</a:t>
            </a:r>
            <a:endParaRPr lang="fr-CA"/>
          </a:p>
        </p:txBody>
      </p:sp>
      <p:sp>
        <p:nvSpPr>
          <p:cNvPr id="22" name="Picture Placeholder 4"/>
          <p:cNvSpPr>
            <a:spLocks noGrp="1"/>
          </p:cNvSpPr>
          <p:nvPr>
            <p:ph type="pic" sz="quarter" idx="22"/>
          </p:nvPr>
        </p:nvSpPr>
        <p:spPr>
          <a:xfrm>
            <a:off x="4656061" y="411216"/>
            <a:ext cx="2888337" cy="2890293"/>
          </a:xfrm>
          <a:prstGeom prst="diamond">
            <a:avLst/>
          </a:prstGeom>
        </p:spPr>
        <p:txBody>
          <a:bodyPr/>
          <a:lstStyle/>
          <a:p>
            <a:r>
              <a:rPr lang="en-US"/>
              <a:t>Click icon to add picture</a:t>
            </a:r>
            <a:endParaRPr lang="fr-CA"/>
          </a:p>
        </p:txBody>
      </p:sp>
      <p:sp>
        <p:nvSpPr>
          <p:cNvPr id="26" name="Picture Placeholder 4"/>
          <p:cNvSpPr>
            <a:spLocks noGrp="1"/>
          </p:cNvSpPr>
          <p:nvPr>
            <p:ph type="pic" sz="quarter" idx="23"/>
          </p:nvPr>
        </p:nvSpPr>
        <p:spPr>
          <a:xfrm>
            <a:off x="10688195" y="411216"/>
            <a:ext cx="2888337" cy="2890293"/>
          </a:xfrm>
          <a:prstGeom prst="diamond">
            <a:avLst/>
          </a:prstGeom>
        </p:spPr>
        <p:txBody>
          <a:bodyPr/>
          <a:lstStyle/>
          <a:p>
            <a:r>
              <a:rPr lang="en-US"/>
              <a:t>Click icon to add picture</a:t>
            </a:r>
            <a:endParaRPr lang="fr-CA"/>
          </a:p>
        </p:txBody>
      </p:sp>
    </p:spTree>
    <p:extLst>
      <p:ext uri="{BB962C8B-B14F-4D97-AF65-F5344CB8AC3E}">
        <p14:creationId xmlns:p14="http://schemas.microsoft.com/office/powerpoint/2010/main" val="387757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85643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r>
              <a:rPr lang="en-US"/>
              <a:t>Click icon to add picture</a:t>
            </a:r>
            <a:endParaRPr lang="fr-CA"/>
          </a:p>
        </p:txBody>
      </p:sp>
      <p:sp>
        <p:nvSpPr>
          <p:cNvPr id="14" name="AutoShape 7"/>
          <p:cNvSpPr>
            <a:spLocks noChangeAspect="1" noChangeArrowheads="1" noTextEdit="1"/>
          </p:cNvSpPr>
          <p:nvPr/>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220518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r>
              <a:rPr lang="en-US"/>
              <a:t>Click icon to add picture</a:t>
            </a:r>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r>
              <a:rPr lang="en-US"/>
              <a:t>Click icon to add picture</a:t>
            </a:r>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1765666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13358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52891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r>
              <a:rPr lang="en-US"/>
              <a:t>Click icon to add picture</a:t>
            </a:r>
            <a:endParaRPr lang="fr-CA"/>
          </a:p>
        </p:txBody>
      </p:sp>
      <p:sp>
        <p:nvSpPr>
          <p:cNvPr id="8" name="Picture Placeholder 6"/>
          <p:cNvSpPr>
            <a:spLocks noGrp="1"/>
          </p:cNvSpPr>
          <p:nvPr>
            <p:ph type="pic" sz="quarter" idx="11"/>
          </p:nvPr>
        </p:nvSpPr>
        <p:spPr>
          <a:xfrm>
            <a:off x="4959350" y="673100"/>
            <a:ext cx="2266950" cy="3752850"/>
          </a:xfrm>
        </p:spPr>
        <p:txBody>
          <a:bodyPr/>
          <a:lstStyle/>
          <a:p>
            <a:r>
              <a:rPr lang="en-US"/>
              <a:t>Click icon to add picture</a:t>
            </a:r>
            <a:endParaRPr lang="fr-CA"/>
          </a:p>
        </p:txBody>
      </p:sp>
      <p:sp>
        <p:nvSpPr>
          <p:cNvPr id="9" name="Picture Placeholder 6"/>
          <p:cNvSpPr>
            <a:spLocks noGrp="1"/>
          </p:cNvSpPr>
          <p:nvPr>
            <p:ph type="pic" sz="quarter" idx="12"/>
          </p:nvPr>
        </p:nvSpPr>
        <p:spPr>
          <a:xfrm>
            <a:off x="628650" y="4559300"/>
            <a:ext cx="6597650" cy="1638300"/>
          </a:xfrm>
        </p:spPr>
        <p:txBody>
          <a:bodyPr/>
          <a:lstStyle/>
          <a:p>
            <a:r>
              <a:rPr lang="en-US"/>
              <a:t>Click icon to add picture</a:t>
            </a:r>
            <a:endParaRPr lang="fr-CA"/>
          </a:p>
        </p:txBody>
      </p:sp>
      <p:sp>
        <p:nvSpPr>
          <p:cNvPr id="10" name="Picture Placeholder 6"/>
          <p:cNvSpPr>
            <a:spLocks noGrp="1"/>
          </p:cNvSpPr>
          <p:nvPr>
            <p:ph type="pic" sz="quarter" idx="13"/>
          </p:nvPr>
        </p:nvSpPr>
        <p:spPr>
          <a:xfrm>
            <a:off x="7346950" y="2444750"/>
            <a:ext cx="4210050" cy="3752850"/>
          </a:xfrm>
        </p:spPr>
        <p:txBody>
          <a:bodyPr/>
          <a:lstStyle/>
          <a:p>
            <a:r>
              <a:rPr lang="en-US"/>
              <a:t>Click icon to add picture</a:t>
            </a:r>
            <a:endParaRPr lang="fr-CA"/>
          </a:p>
        </p:txBody>
      </p:sp>
      <p:sp>
        <p:nvSpPr>
          <p:cNvPr id="11" name="Picture Placeholder 6"/>
          <p:cNvSpPr>
            <a:spLocks noGrp="1"/>
          </p:cNvSpPr>
          <p:nvPr>
            <p:ph type="pic" sz="quarter" idx="14"/>
          </p:nvPr>
        </p:nvSpPr>
        <p:spPr>
          <a:xfrm>
            <a:off x="7346950" y="673100"/>
            <a:ext cx="4210050" cy="1638300"/>
          </a:xfrm>
        </p:spPr>
        <p:txBody>
          <a:bodyPr/>
          <a:lstStyle/>
          <a:p>
            <a:r>
              <a:rPr lang="en-US"/>
              <a:t>Click icon to add picture</a:t>
            </a:r>
            <a:endParaRPr lang="fr-CA"/>
          </a:p>
        </p:txBody>
      </p:sp>
    </p:spTree>
    <p:extLst>
      <p:ext uri="{BB962C8B-B14F-4D97-AF65-F5344CB8AC3E}">
        <p14:creationId xmlns:p14="http://schemas.microsoft.com/office/powerpoint/2010/main" val="121296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r>
              <a:rPr lang="en-US"/>
              <a:t>Click icon to add picture</a:t>
            </a:r>
            <a:endParaRPr lang="fr-CA"/>
          </a:p>
        </p:txBody>
      </p:sp>
      <p:sp>
        <p:nvSpPr>
          <p:cNvPr id="8" name="Picture Placeholder 6"/>
          <p:cNvSpPr>
            <a:spLocks noGrp="1"/>
          </p:cNvSpPr>
          <p:nvPr>
            <p:ph type="pic" sz="quarter" idx="11"/>
          </p:nvPr>
        </p:nvSpPr>
        <p:spPr>
          <a:xfrm>
            <a:off x="4959350" y="673100"/>
            <a:ext cx="2266950" cy="2832100"/>
          </a:xfrm>
        </p:spPr>
        <p:txBody>
          <a:bodyPr/>
          <a:lstStyle/>
          <a:p>
            <a:r>
              <a:rPr lang="en-US"/>
              <a:t>Click icon to add picture</a:t>
            </a:r>
            <a:endParaRPr lang="fr-CA"/>
          </a:p>
        </p:txBody>
      </p:sp>
      <p:sp>
        <p:nvSpPr>
          <p:cNvPr id="9" name="Picture Placeholder 6"/>
          <p:cNvSpPr>
            <a:spLocks noGrp="1"/>
          </p:cNvSpPr>
          <p:nvPr>
            <p:ph type="pic" sz="quarter" idx="12"/>
          </p:nvPr>
        </p:nvSpPr>
        <p:spPr>
          <a:xfrm>
            <a:off x="4959350" y="3627120"/>
            <a:ext cx="6597650" cy="2570480"/>
          </a:xfrm>
        </p:spPr>
        <p:txBody>
          <a:bodyPr/>
          <a:lstStyle/>
          <a:p>
            <a:r>
              <a:rPr lang="en-US"/>
              <a:t>Click icon to add picture</a:t>
            </a:r>
            <a:endParaRPr lang="fr-CA"/>
          </a:p>
        </p:txBody>
      </p:sp>
      <p:sp>
        <p:nvSpPr>
          <p:cNvPr id="11" name="Picture Placeholder 6"/>
          <p:cNvSpPr>
            <a:spLocks noGrp="1"/>
          </p:cNvSpPr>
          <p:nvPr>
            <p:ph type="pic" sz="quarter" idx="14"/>
          </p:nvPr>
        </p:nvSpPr>
        <p:spPr>
          <a:xfrm>
            <a:off x="7346950" y="673100"/>
            <a:ext cx="4210050" cy="2832100"/>
          </a:xfrm>
        </p:spPr>
        <p:txBody>
          <a:bodyPr/>
          <a:lstStyle/>
          <a:p>
            <a:r>
              <a:rPr lang="en-US"/>
              <a:t>Click icon to add picture</a:t>
            </a:r>
            <a:endParaRPr lang="fr-CA"/>
          </a:p>
        </p:txBody>
      </p:sp>
    </p:spTree>
    <p:extLst>
      <p:ext uri="{BB962C8B-B14F-4D97-AF65-F5344CB8AC3E}">
        <p14:creationId xmlns:p14="http://schemas.microsoft.com/office/powerpoint/2010/main" val="184629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r>
              <a:rPr lang="en-US"/>
              <a:t>Click icon to add picture</a:t>
            </a:r>
            <a:endParaRPr lang="fr-CA"/>
          </a:p>
        </p:txBody>
      </p:sp>
      <p:sp>
        <p:nvSpPr>
          <p:cNvPr id="10" name="Picture Placeholder 6"/>
          <p:cNvSpPr>
            <a:spLocks noGrp="1"/>
          </p:cNvSpPr>
          <p:nvPr>
            <p:ph type="pic" sz="quarter" idx="14"/>
          </p:nvPr>
        </p:nvSpPr>
        <p:spPr>
          <a:xfrm>
            <a:off x="7181846" y="100013"/>
            <a:ext cx="4895850" cy="2681286"/>
          </a:xfrm>
        </p:spPr>
        <p:txBody>
          <a:bodyPr/>
          <a:lstStyle/>
          <a:p>
            <a:r>
              <a:rPr lang="en-US"/>
              <a:t>Click icon to add picture</a:t>
            </a:r>
            <a:endParaRPr lang="fr-CA"/>
          </a:p>
        </p:txBody>
      </p:sp>
      <p:sp>
        <p:nvSpPr>
          <p:cNvPr id="11" name="Picture Placeholder 6"/>
          <p:cNvSpPr>
            <a:spLocks noGrp="1"/>
          </p:cNvSpPr>
          <p:nvPr>
            <p:ph type="pic" sz="quarter" idx="15"/>
          </p:nvPr>
        </p:nvSpPr>
        <p:spPr>
          <a:xfrm>
            <a:off x="7181846" y="2881312"/>
            <a:ext cx="2402327" cy="1953335"/>
          </a:xfrm>
        </p:spPr>
        <p:txBody>
          <a:bodyPr/>
          <a:lstStyle/>
          <a:p>
            <a:r>
              <a:rPr lang="en-US"/>
              <a:t>Click icon to add picture</a:t>
            </a:r>
            <a:endParaRPr lang="fr-CA"/>
          </a:p>
        </p:txBody>
      </p:sp>
      <p:sp>
        <p:nvSpPr>
          <p:cNvPr id="12" name="Picture Placeholder 6"/>
          <p:cNvSpPr>
            <a:spLocks noGrp="1"/>
          </p:cNvSpPr>
          <p:nvPr>
            <p:ph type="pic" sz="quarter" idx="16"/>
          </p:nvPr>
        </p:nvSpPr>
        <p:spPr>
          <a:xfrm>
            <a:off x="9684187" y="2881312"/>
            <a:ext cx="2393509" cy="3862387"/>
          </a:xfrm>
        </p:spPr>
        <p:txBody>
          <a:bodyPr/>
          <a:lstStyle/>
          <a:p>
            <a:r>
              <a:rPr lang="en-US"/>
              <a:t>Click icon to add picture</a:t>
            </a:r>
            <a:endParaRPr lang="fr-CA"/>
          </a:p>
        </p:txBody>
      </p:sp>
      <p:sp>
        <p:nvSpPr>
          <p:cNvPr id="8" name="Picture Placeholder 6"/>
          <p:cNvSpPr>
            <a:spLocks noGrp="1"/>
          </p:cNvSpPr>
          <p:nvPr>
            <p:ph type="pic" sz="quarter" idx="17"/>
          </p:nvPr>
        </p:nvSpPr>
        <p:spPr>
          <a:xfrm>
            <a:off x="4216396" y="3982592"/>
            <a:ext cx="2844800" cy="2761108"/>
          </a:xfrm>
        </p:spPr>
        <p:txBody>
          <a:bodyPr/>
          <a:lstStyle/>
          <a:p>
            <a:r>
              <a:rPr lang="en-US"/>
              <a:t>Click icon to add picture</a:t>
            </a:r>
            <a:endParaRPr lang="fr-CA"/>
          </a:p>
        </p:txBody>
      </p:sp>
      <p:sp>
        <p:nvSpPr>
          <p:cNvPr id="9" name="Picture Placeholder 6"/>
          <p:cNvSpPr>
            <a:spLocks noGrp="1"/>
          </p:cNvSpPr>
          <p:nvPr>
            <p:ph type="pic" sz="quarter" idx="18"/>
          </p:nvPr>
        </p:nvSpPr>
        <p:spPr>
          <a:xfrm>
            <a:off x="7181846" y="4932255"/>
            <a:ext cx="2402327" cy="1811444"/>
          </a:xfrm>
        </p:spPr>
        <p:txBody>
          <a:bodyPr/>
          <a:lstStyle/>
          <a:p>
            <a:r>
              <a:rPr lang="en-US"/>
              <a:t>Click icon to add picture</a:t>
            </a:r>
            <a:endParaRPr lang="fr-CA"/>
          </a:p>
        </p:txBody>
      </p:sp>
    </p:spTree>
    <p:extLst>
      <p:ext uri="{BB962C8B-B14F-4D97-AF65-F5344CB8AC3E}">
        <p14:creationId xmlns:p14="http://schemas.microsoft.com/office/powerpoint/2010/main" val="12192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313113" cy="6858000"/>
          </a:xfrm>
        </p:spPr>
        <p:txBody>
          <a:bodyPr/>
          <a:lstStyle/>
          <a:p>
            <a:r>
              <a:rPr lang="en-US"/>
              <a:t>Click icon to add picture</a:t>
            </a:r>
            <a:endParaRPr lang="fr-CA"/>
          </a:p>
        </p:txBody>
      </p:sp>
      <p:sp>
        <p:nvSpPr>
          <p:cNvPr id="9" name="Picture Placeholder 7"/>
          <p:cNvSpPr>
            <a:spLocks noGrp="1"/>
          </p:cNvSpPr>
          <p:nvPr>
            <p:ph type="pic" sz="quarter" idx="11"/>
          </p:nvPr>
        </p:nvSpPr>
        <p:spPr>
          <a:xfrm>
            <a:off x="3313111" y="0"/>
            <a:ext cx="3313113" cy="2346385"/>
          </a:xfrm>
        </p:spPr>
        <p:txBody>
          <a:bodyPr/>
          <a:lstStyle/>
          <a:p>
            <a:r>
              <a:rPr lang="en-US"/>
              <a:t>Click icon to add picture</a:t>
            </a:r>
            <a:endParaRPr lang="fr-CA"/>
          </a:p>
        </p:txBody>
      </p:sp>
      <p:sp>
        <p:nvSpPr>
          <p:cNvPr id="10" name="Picture Placeholder 7"/>
          <p:cNvSpPr>
            <a:spLocks noGrp="1"/>
          </p:cNvSpPr>
          <p:nvPr>
            <p:ph type="pic" sz="quarter" idx="12"/>
          </p:nvPr>
        </p:nvSpPr>
        <p:spPr>
          <a:xfrm>
            <a:off x="3313111" y="4511615"/>
            <a:ext cx="3313113" cy="2346385"/>
          </a:xfrm>
        </p:spPr>
        <p:txBody>
          <a:bodyPr/>
          <a:lstStyle/>
          <a:p>
            <a:r>
              <a:rPr lang="en-US"/>
              <a:t>Click icon to add picture</a:t>
            </a:r>
            <a:endParaRPr lang="fr-CA"/>
          </a:p>
        </p:txBody>
      </p:sp>
    </p:spTree>
    <p:extLst>
      <p:ext uri="{BB962C8B-B14F-4D97-AF65-F5344CB8AC3E}">
        <p14:creationId xmlns:p14="http://schemas.microsoft.com/office/powerpoint/2010/main" val="283966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r>
              <a:rPr lang="en-US"/>
              <a:t>Click icon to add picture</a:t>
            </a:r>
            <a:endParaRPr lang="fr-CA"/>
          </a:p>
        </p:txBody>
      </p:sp>
      <p:sp>
        <p:nvSpPr>
          <p:cNvPr id="13" name="Picture Placeholder 6"/>
          <p:cNvSpPr>
            <a:spLocks noGrp="1"/>
          </p:cNvSpPr>
          <p:nvPr>
            <p:ph type="pic" sz="quarter" idx="14"/>
          </p:nvPr>
        </p:nvSpPr>
        <p:spPr>
          <a:xfrm>
            <a:off x="7296150" y="0"/>
            <a:ext cx="4895850" cy="2781300"/>
          </a:xfrm>
        </p:spPr>
        <p:txBody>
          <a:bodyPr/>
          <a:lstStyle/>
          <a:p>
            <a:r>
              <a:rPr lang="en-US"/>
              <a:t>Click icon to add picture</a:t>
            </a:r>
            <a:endParaRPr lang="fr-CA"/>
          </a:p>
        </p:txBody>
      </p:sp>
      <p:sp>
        <p:nvSpPr>
          <p:cNvPr id="16" name="Picture Placeholder 6"/>
          <p:cNvSpPr>
            <a:spLocks noGrp="1"/>
          </p:cNvSpPr>
          <p:nvPr>
            <p:ph type="pic" sz="quarter" idx="17"/>
          </p:nvPr>
        </p:nvSpPr>
        <p:spPr>
          <a:xfrm>
            <a:off x="4330700" y="4003289"/>
            <a:ext cx="2844800" cy="2854712"/>
          </a:xfrm>
        </p:spPr>
        <p:txBody>
          <a:bodyPr/>
          <a:lstStyle/>
          <a:p>
            <a:r>
              <a:rPr lang="en-US"/>
              <a:t>Click icon to add picture</a:t>
            </a:r>
            <a:endParaRPr lang="fr-CA"/>
          </a:p>
        </p:txBody>
      </p:sp>
    </p:spTree>
    <p:extLst>
      <p:ext uri="{BB962C8B-B14F-4D97-AF65-F5344CB8AC3E}">
        <p14:creationId xmlns:p14="http://schemas.microsoft.com/office/powerpoint/2010/main" val="1301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r>
              <a:rPr lang="en-US"/>
              <a:t>Click icon to add picture</a:t>
            </a:r>
            <a:endParaRPr lang="fr-CA"/>
          </a:p>
        </p:txBody>
      </p:sp>
      <p:sp>
        <p:nvSpPr>
          <p:cNvPr id="16" name="Picture Placeholder 14"/>
          <p:cNvSpPr>
            <a:spLocks noGrp="1"/>
          </p:cNvSpPr>
          <p:nvPr>
            <p:ph type="pic" sz="quarter" idx="12"/>
          </p:nvPr>
        </p:nvSpPr>
        <p:spPr>
          <a:xfrm>
            <a:off x="4742997" y="3429000"/>
            <a:ext cx="2600325" cy="2786062"/>
          </a:xfrm>
        </p:spPr>
        <p:txBody>
          <a:bodyPr/>
          <a:lstStyle/>
          <a:p>
            <a:r>
              <a:rPr lang="en-US"/>
              <a:t>Click icon to add picture</a:t>
            </a:r>
            <a:endParaRPr lang="fr-CA"/>
          </a:p>
        </p:txBody>
      </p:sp>
      <p:sp>
        <p:nvSpPr>
          <p:cNvPr id="7" name="Picture Placeholder 6"/>
          <p:cNvSpPr>
            <a:spLocks noGrp="1"/>
          </p:cNvSpPr>
          <p:nvPr>
            <p:ph type="pic" sz="quarter" idx="10"/>
          </p:nvPr>
        </p:nvSpPr>
        <p:spPr>
          <a:xfrm>
            <a:off x="7344229" y="642258"/>
            <a:ext cx="4180113" cy="5573485"/>
          </a:xfrm>
        </p:spPr>
        <p:txBody>
          <a:bodyPr/>
          <a:lstStyle/>
          <a:p>
            <a:r>
              <a:rPr lang="en-US"/>
              <a:t>Click icon to add picture</a:t>
            </a:r>
            <a:endParaRPr lang="fr-CA"/>
          </a:p>
        </p:txBody>
      </p:sp>
    </p:spTree>
    <p:extLst>
      <p:ext uri="{BB962C8B-B14F-4D97-AF65-F5344CB8AC3E}">
        <p14:creationId xmlns:p14="http://schemas.microsoft.com/office/powerpoint/2010/main" val="347603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29" y="0"/>
            <a:ext cx="3361871" cy="6858000"/>
          </a:xfrm>
        </p:spPr>
        <p:txBody>
          <a:bodyPr/>
          <a:lstStyle/>
          <a:p>
            <a:r>
              <a:rPr lang="en-US"/>
              <a:t>Click icon to add picture</a:t>
            </a:r>
            <a:endParaRPr lang="fr-CA"/>
          </a:p>
        </p:txBody>
      </p:sp>
      <p:sp>
        <p:nvSpPr>
          <p:cNvPr id="6" name="Picture Placeholder 6"/>
          <p:cNvSpPr>
            <a:spLocks noGrp="1"/>
          </p:cNvSpPr>
          <p:nvPr>
            <p:ph type="pic" sz="quarter" idx="11"/>
          </p:nvPr>
        </p:nvSpPr>
        <p:spPr>
          <a:xfrm>
            <a:off x="5664201" y="0"/>
            <a:ext cx="2324100" cy="6858000"/>
          </a:xfrm>
        </p:spPr>
        <p:txBody>
          <a:bodyPr/>
          <a:lstStyle/>
          <a:p>
            <a:r>
              <a:rPr lang="en-US"/>
              <a:t>Click icon to add picture</a:t>
            </a:r>
            <a:endParaRPr lang="fr-CA"/>
          </a:p>
        </p:txBody>
      </p:sp>
    </p:spTree>
    <p:extLst>
      <p:ext uri="{BB962C8B-B14F-4D97-AF65-F5344CB8AC3E}">
        <p14:creationId xmlns:p14="http://schemas.microsoft.com/office/powerpoint/2010/main" val="379232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3"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r>
              <a:rPr lang="en-US"/>
              <a:t>Click icon to add picture</a:t>
            </a:r>
            <a:endParaRPr lang="fr-CA"/>
          </a:p>
        </p:txBody>
      </p:sp>
      <p:sp>
        <p:nvSpPr>
          <p:cNvPr id="31" name="Picture Placeholder 30"/>
          <p:cNvSpPr>
            <a:spLocks noGrp="1"/>
          </p:cNvSpPr>
          <p:nvPr>
            <p:ph type="pic" sz="quarter" idx="10"/>
          </p:nvPr>
        </p:nvSpPr>
        <p:spPr>
          <a:xfrm>
            <a:off x="158282"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68088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r>
              <a:rPr lang="en-US"/>
              <a:t>Click icon to add picture</a:t>
            </a:r>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3882910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1" y="642937"/>
            <a:ext cx="2600325" cy="2786062"/>
          </a:xfrm>
        </p:spPr>
        <p:txBody>
          <a:bodyPr/>
          <a:lstStyle/>
          <a:p>
            <a:r>
              <a:rPr lang="en-US"/>
              <a:t>Click icon to add picture</a:t>
            </a:r>
            <a:endParaRPr lang="fr-CA"/>
          </a:p>
        </p:txBody>
      </p:sp>
      <p:sp>
        <p:nvSpPr>
          <p:cNvPr id="16" name="Picture Placeholder 14"/>
          <p:cNvSpPr>
            <a:spLocks noGrp="1"/>
          </p:cNvSpPr>
          <p:nvPr>
            <p:ph type="pic" sz="quarter" idx="12"/>
          </p:nvPr>
        </p:nvSpPr>
        <p:spPr>
          <a:xfrm>
            <a:off x="4847318" y="3428999"/>
            <a:ext cx="2600325" cy="2786062"/>
          </a:xfrm>
        </p:spPr>
        <p:txBody>
          <a:bodyPr/>
          <a:lstStyle/>
          <a:p>
            <a:r>
              <a:rPr lang="en-US"/>
              <a:t>Click icon to add picture</a:t>
            </a:r>
            <a:endParaRPr lang="fr-CA"/>
          </a:p>
        </p:txBody>
      </p:sp>
      <p:sp>
        <p:nvSpPr>
          <p:cNvPr id="7" name="Picture Placeholder 6"/>
          <p:cNvSpPr>
            <a:spLocks noGrp="1"/>
          </p:cNvSpPr>
          <p:nvPr>
            <p:ph type="pic" sz="quarter" idx="10"/>
          </p:nvPr>
        </p:nvSpPr>
        <p:spPr>
          <a:xfrm>
            <a:off x="667658" y="642257"/>
            <a:ext cx="4180113" cy="5573485"/>
          </a:xfrm>
        </p:spPr>
        <p:txBody>
          <a:bodyPr/>
          <a:lstStyle/>
          <a:p>
            <a:r>
              <a:rPr lang="en-US"/>
              <a:t>Click icon to add picture</a:t>
            </a:r>
            <a:endParaRPr lang="fr-CA"/>
          </a:p>
        </p:txBody>
      </p:sp>
    </p:spTree>
    <p:extLst>
      <p:ext uri="{BB962C8B-B14F-4D97-AF65-F5344CB8AC3E}">
        <p14:creationId xmlns:p14="http://schemas.microsoft.com/office/powerpoint/2010/main" val="274505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r>
              <a:rPr lang="en-US"/>
              <a:t>Click icon to add picture</a:t>
            </a:r>
            <a:endParaRPr lang="fr-CA"/>
          </a:p>
        </p:txBody>
      </p:sp>
      <p:sp>
        <p:nvSpPr>
          <p:cNvPr id="16" name="Picture Placeholder 14"/>
          <p:cNvSpPr>
            <a:spLocks noGrp="1"/>
          </p:cNvSpPr>
          <p:nvPr>
            <p:ph type="pic" sz="quarter" idx="12"/>
          </p:nvPr>
        </p:nvSpPr>
        <p:spPr>
          <a:xfrm>
            <a:off x="8307422" y="4193299"/>
            <a:ext cx="3310801" cy="2149133"/>
          </a:xfrm>
        </p:spPr>
        <p:txBody>
          <a:bodyPr/>
          <a:lstStyle/>
          <a:p>
            <a:r>
              <a:rPr lang="en-US"/>
              <a:t>Click icon to add picture</a:t>
            </a:r>
            <a:endParaRPr lang="fr-CA"/>
          </a:p>
        </p:txBody>
      </p:sp>
      <p:sp>
        <p:nvSpPr>
          <p:cNvPr id="7" name="Picture Placeholder 6"/>
          <p:cNvSpPr>
            <a:spLocks noGrp="1"/>
          </p:cNvSpPr>
          <p:nvPr>
            <p:ph type="pic" sz="quarter" idx="10"/>
          </p:nvPr>
        </p:nvSpPr>
        <p:spPr>
          <a:xfrm>
            <a:off x="7438110" y="526202"/>
            <a:ext cx="4180113" cy="3511453"/>
          </a:xfrm>
        </p:spPr>
        <p:txBody>
          <a:bodyPr/>
          <a:lstStyle/>
          <a:p>
            <a:r>
              <a:rPr lang="en-US"/>
              <a:t>Click icon to add picture</a:t>
            </a:r>
            <a:endParaRPr lang="fr-CA"/>
          </a:p>
        </p:txBody>
      </p:sp>
    </p:spTree>
    <p:extLst>
      <p:ext uri="{BB962C8B-B14F-4D97-AF65-F5344CB8AC3E}">
        <p14:creationId xmlns:p14="http://schemas.microsoft.com/office/powerpoint/2010/main" val="422713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r>
              <a:rPr lang="en-US"/>
              <a:t>Click icon to add picture</a:t>
            </a:r>
            <a:endParaRPr lang="fr-CA"/>
          </a:p>
        </p:txBody>
      </p:sp>
      <p:sp>
        <p:nvSpPr>
          <p:cNvPr id="8" name="Picture Placeholder 7"/>
          <p:cNvSpPr>
            <a:spLocks noGrp="1"/>
          </p:cNvSpPr>
          <p:nvPr>
            <p:ph type="pic" sz="quarter" idx="10"/>
          </p:nvPr>
        </p:nvSpPr>
        <p:spPr>
          <a:xfrm>
            <a:off x="7124701" y="2614617"/>
            <a:ext cx="3267074" cy="4214812"/>
          </a:xfrm>
        </p:spPr>
        <p:txBody>
          <a:bodyPr/>
          <a:lstStyle>
            <a:lvl1pPr>
              <a:defRPr lang="fr-CA"/>
            </a:lvl1pPr>
          </a:lstStyle>
          <a:p>
            <a:r>
              <a:rPr lang="en-US"/>
              <a:t>Click icon to add picture</a:t>
            </a:r>
            <a:endParaRPr lang="fr-CA"/>
          </a:p>
        </p:txBody>
      </p:sp>
    </p:spTree>
    <p:extLst>
      <p:ext uri="{BB962C8B-B14F-4D97-AF65-F5344CB8AC3E}">
        <p14:creationId xmlns:p14="http://schemas.microsoft.com/office/powerpoint/2010/main" val="30775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r>
              <a:rPr lang="en-US"/>
              <a:t>Click icon to add picture</a:t>
            </a:r>
            <a:endParaRPr lang="fr-CA"/>
          </a:p>
        </p:txBody>
      </p:sp>
      <p:sp>
        <p:nvSpPr>
          <p:cNvPr id="10" name="Picture Placeholder 9"/>
          <p:cNvSpPr>
            <a:spLocks noGrp="1"/>
          </p:cNvSpPr>
          <p:nvPr>
            <p:ph type="pic" sz="quarter" idx="13"/>
          </p:nvPr>
        </p:nvSpPr>
        <p:spPr>
          <a:xfrm>
            <a:off x="6832599" y="2832100"/>
            <a:ext cx="3822701" cy="4025900"/>
          </a:xfrm>
        </p:spPr>
        <p:txBody>
          <a:bodyPr/>
          <a:lstStyle/>
          <a:p>
            <a:r>
              <a:rPr lang="en-US"/>
              <a:t>Click icon to add picture</a:t>
            </a:r>
            <a:endParaRPr lang="fr-CA"/>
          </a:p>
        </p:txBody>
      </p:sp>
    </p:spTree>
    <p:extLst>
      <p:ext uri="{BB962C8B-B14F-4D97-AF65-F5344CB8AC3E}">
        <p14:creationId xmlns:p14="http://schemas.microsoft.com/office/powerpoint/2010/main" val="4147214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74_Custom Layout">
    <p:spTree>
      <p:nvGrpSpPr>
        <p:cNvPr id="1" name=""/>
        <p:cNvGrpSpPr/>
        <p:nvPr/>
      </p:nvGrpSpPr>
      <p:grpSpPr>
        <a:xfrm>
          <a:off x="0" y="0"/>
          <a:ext cx="0" cy="0"/>
          <a:chOff x="0" y="0"/>
          <a:chExt cx="0" cy="0"/>
        </a:xfrm>
      </p:grpSpPr>
      <p:sp>
        <p:nvSpPr>
          <p:cNvPr id="20" name="Freeform: Shape 19"/>
          <p:cNvSpPr/>
          <p:nvPr/>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p>
        </p:txBody>
      </p:sp>
      <p:sp>
        <p:nvSpPr>
          <p:cNvPr id="4" name="Picture Placeholder 3"/>
          <p:cNvSpPr>
            <a:spLocks noGrp="1"/>
          </p:cNvSpPr>
          <p:nvPr>
            <p:ph type="pic" sz="quarter" idx="10"/>
          </p:nvPr>
        </p:nvSpPr>
        <p:spPr>
          <a:xfrm>
            <a:off x="3744227" y="2215648"/>
            <a:ext cx="4713063" cy="2645109"/>
          </a:xfrm>
        </p:spPr>
        <p:txBody>
          <a:bodyPr/>
          <a:lstStyle/>
          <a:p>
            <a:r>
              <a:rPr lang="en-US"/>
              <a:t>Click icon to add picture</a:t>
            </a:r>
            <a:endParaRPr lang="fr-CA"/>
          </a:p>
        </p:txBody>
      </p:sp>
    </p:spTree>
    <p:extLst>
      <p:ext uri="{BB962C8B-B14F-4D97-AF65-F5344CB8AC3E}">
        <p14:creationId xmlns:p14="http://schemas.microsoft.com/office/powerpoint/2010/main" val="237225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0" y="3851275"/>
            <a:ext cx="2635249" cy="3006725"/>
          </a:xfrm>
        </p:spPr>
        <p:txBody>
          <a:bodyPr/>
          <a:lstStyle/>
          <a:p>
            <a:r>
              <a:rPr lang="en-US"/>
              <a:t>Click icon to add picture</a:t>
            </a:r>
            <a:endParaRPr lang="fr-CA"/>
          </a:p>
        </p:txBody>
      </p:sp>
    </p:spTree>
    <p:extLst>
      <p:ext uri="{BB962C8B-B14F-4D97-AF65-F5344CB8AC3E}">
        <p14:creationId xmlns:p14="http://schemas.microsoft.com/office/powerpoint/2010/main" val="327115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r>
              <a:rPr lang="en-US"/>
              <a:t>Click icon to add picture</a:t>
            </a:r>
            <a:endParaRPr lang="fr-CA"/>
          </a:p>
        </p:txBody>
      </p:sp>
    </p:spTree>
    <p:extLst>
      <p:ext uri="{BB962C8B-B14F-4D97-AF65-F5344CB8AC3E}">
        <p14:creationId xmlns:p14="http://schemas.microsoft.com/office/powerpoint/2010/main" val="3972372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r>
              <a:rPr lang="en-US"/>
              <a:t>Click icon to add picture</a:t>
            </a:r>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98821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r>
              <a:rPr lang="en-US"/>
              <a:t>Click icon to add picture</a:t>
            </a:r>
            <a:endParaRPr lang="fr-CA"/>
          </a:p>
        </p:txBody>
      </p:sp>
      <p:sp>
        <p:nvSpPr>
          <p:cNvPr id="9" name="Picture Placeholder 7"/>
          <p:cNvSpPr>
            <a:spLocks noGrp="1"/>
          </p:cNvSpPr>
          <p:nvPr>
            <p:ph type="pic" sz="quarter" idx="11"/>
          </p:nvPr>
        </p:nvSpPr>
        <p:spPr>
          <a:xfrm>
            <a:off x="6967539" y="317063"/>
            <a:ext cx="3708000" cy="2088000"/>
          </a:xfrm>
        </p:spPr>
        <p:txBody>
          <a:bodyPr/>
          <a:lstStyle/>
          <a:p>
            <a:r>
              <a:rPr lang="en-US"/>
              <a:t>Click icon to add picture</a:t>
            </a:r>
            <a:endParaRPr lang="fr-CA"/>
          </a:p>
        </p:txBody>
      </p:sp>
      <p:sp>
        <p:nvSpPr>
          <p:cNvPr id="10" name="Picture Placeholder 7"/>
          <p:cNvSpPr>
            <a:spLocks noGrp="1"/>
          </p:cNvSpPr>
          <p:nvPr>
            <p:ph type="pic" sz="quarter" idx="12"/>
          </p:nvPr>
        </p:nvSpPr>
        <p:spPr>
          <a:xfrm>
            <a:off x="6967539" y="4493063"/>
            <a:ext cx="3708000" cy="2088000"/>
          </a:xfrm>
        </p:spPr>
        <p:txBody>
          <a:bodyPr/>
          <a:lstStyle/>
          <a:p>
            <a:r>
              <a:rPr lang="en-US"/>
              <a:t>Click icon to add picture</a:t>
            </a:r>
            <a:endParaRPr lang="fr-CA"/>
          </a:p>
        </p:txBody>
      </p:sp>
    </p:spTree>
    <p:extLst>
      <p:ext uri="{BB962C8B-B14F-4D97-AF65-F5344CB8AC3E}">
        <p14:creationId xmlns:p14="http://schemas.microsoft.com/office/powerpoint/2010/main" val="60110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r>
              <a:rPr lang="en-US"/>
              <a:t>Click icon to add picture</a:t>
            </a:r>
            <a:endParaRPr lang="fr-CA"/>
          </a:p>
        </p:txBody>
      </p:sp>
      <p:sp>
        <p:nvSpPr>
          <p:cNvPr id="9" name="Picture Placeholder 7"/>
          <p:cNvSpPr>
            <a:spLocks noGrp="1"/>
          </p:cNvSpPr>
          <p:nvPr>
            <p:ph type="pic" sz="quarter" idx="11"/>
          </p:nvPr>
        </p:nvSpPr>
        <p:spPr>
          <a:xfrm>
            <a:off x="4242000" y="2385000"/>
            <a:ext cx="3708000" cy="2088000"/>
          </a:xfrm>
        </p:spPr>
        <p:txBody>
          <a:bodyPr/>
          <a:lstStyle/>
          <a:p>
            <a:r>
              <a:rPr lang="en-US"/>
              <a:t>Click icon to add picture</a:t>
            </a:r>
            <a:endParaRPr lang="fr-CA"/>
          </a:p>
        </p:txBody>
      </p:sp>
      <p:sp>
        <p:nvSpPr>
          <p:cNvPr id="10" name="Picture Placeholder 7"/>
          <p:cNvSpPr>
            <a:spLocks noGrp="1"/>
          </p:cNvSpPr>
          <p:nvPr>
            <p:ph type="pic" sz="quarter" idx="12"/>
          </p:nvPr>
        </p:nvSpPr>
        <p:spPr>
          <a:xfrm>
            <a:off x="7950000" y="2385000"/>
            <a:ext cx="3708000" cy="2088000"/>
          </a:xfrm>
        </p:spPr>
        <p:txBody>
          <a:bodyPr/>
          <a:lstStyle/>
          <a:p>
            <a:r>
              <a:rPr lang="en-US"/>
              <a:t>Click icon to add picture</a:t>
            </a:r>
            <a:endParaRPr lang="fr-CA"/>
          </a:p>
        </p:txBody>
      </p:sp>
    </p:spTree>
    <p:extLst>
      <p:ext uri="{BB962C8B-B14F-4D97-AF65-F5344CB8AC3E}">
        <p14:creationId xmlns:p14="http://schemas.microsoft.com/office/powerpoint/2010/main" val="298172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12192000" cy="1206230"/>
          </a:xfrm>
        </p:spPr>
        <p:txBody>
          <a:bodyPr/>
          <a:lstStyle/>
          <a:p>
            <a:r>
              <a:rPr lang="en-US"/>
              <a:t>Click icon to add picture</a:t>
            </a:r>
            <a:endParaRPr lang="fr-CA"/>
          </a:p>
        </p:txBody>
      </p:sp>
    </p:spTree>
    <p:extLst>
      <p:ext uri="{BB962C8B-B14F-4D97-AF65-F5344CB8AC3E}">
        <p14:creationId xmlns:p14="http://schemas.microsoft.com/office/powerpoint/2010/main" val="387823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4"/>
            <a:ext cx="2095500" cy="3702051"/>
          </a:xfrm>
        </p:spPr>
        <p:txBody>
          <a:bodyPr/>
          <a:lstStyle/>
          <a:p>
            <a:r>
              <a:rPr lang="en-US"/>
              <a:t>Click icon to add picture</a:t>
            </a:r>
            <a:endParaRPr lang="fr-CA"/>
          </a:p>
        </p:txBody>
      </p:sp>
      <p:sp>
        <p:nvSpPr>
          <p:cNvPr id="19" name="Picture Placeholder 17"/>
          <p:cNvSpPr>
            <a:spLocks noGrp="1"/>
          </p:cNvSpPr>
          <p:nvPr>
            <p:ph type="pic" sz="quarter" idx="11"/>
          </p:nvPr>
        </p:nvSpPr>
        <p:spPr>
          <a:xfrm>
            <a:off x="7651750" y="3632200"/>
            <a:ext cx="3022600" cy="2095500"/>
          </a:xfrm>
        </p:spPr>
        <p:txBody>
          <a:bodyPr/>
          <a:lstStyle/>
          <a:p>
            <a:r>
              <a:rPr lang="en-US"/>
              <a:t>Click icon to add picture</a:t>
            </a:r>
            <a:endParaRPr lang="fr-CA"/>
          </a:p>
        </p:txBody>
      </p:sp>
    </p:spTree>
    <p:extLst>
      <p:ext uri="{BB962C8B-B14F-4D97-AF65-F5344CB8AC3E}">
        <p14:creationId xmlns:p14="http://schemas.microsoft.com/office/powerpoint/2010/main" val="2951878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58AD9-7496-4F58-9685-56FC4BE5D7F1}"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3A5868-61D3-490F-8751-0D0D76BC04EA}" type="slidenum">
              <a:rPr lang="en-US" smtClean="0"/>
              <a:t>‹#›</a:t>
            </a:fld>
            <a:endParaRPr lang="en-US"/>
          </a:p>
        </p:txBody>
      </p:sp>
    </p:spTree>
    <p:extLst>
      <p:ext uri="{BB962C8B-B14F-4D97-AF65-F5344CB8AC3E}">
        <p14:creationId xmlns:p14="http://schemas.microsoft.com/office/powerpoint/2010/main" val="1196167324"/>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58AD9-7496-4F58-9685-56FC4BE5D7F1}"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A5868-61D3-490F-8751-0D0D76BC04EA}" type="slidenum">
              <a:rPr lang="en-US" smtClean="0"/>
              <a:t>‹#›</a:t>
            </a:fld>
            <a:endParaRPr lang="en-US"/>
          </a:p>
        </p:txBody>
      </p:sp>
    </p:spTree>
    <p:extLst>
      <p:ext uri="{BB962C8B-B14F-4D97-AF65-F5344CB8AC3E}">
        <p14:creationId xmlns:p14="http://schemas.microsoft.com/office/powerpoint/2010/main" val="31222013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E58AD9-7496-4F58-9685-56FC4BE5D7F1}"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A5868-61D3-490F-8751-0D0D76BC04EA}" type="slidenum">
              <a:rPr lang="en-US" smtClean="0"/>
              <a:t>‹#›</a:t>
            </a:fld>
            <a:endParaRPr lang="en-US"/>
          </a:p>
        </p:txBody>
      </p:sp>
    </p:spTree>
    <p:extLst>
      <p:ext uri="{BB962C8B-B14F-4D97-AF65-F5344CB8AC3E}">
        <p14:creationId xmlns:p14="http://schemas.microsoft.com/office/powerpoint/2010/main" val="2932999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01" y="2377440"/>
            <a:ext cx="5378824" cy="933450"/>
          </a:xfrm>
        </p:spPr>
        <p:txBody>
          <a:bodyPr>
            <a:normAutofit/>
          </a:bodyPr>
          <a:lstStyle>
            <a:lvl1pPr>
              <a:defRPr sz="2800"/>
            </a:lvl1pPr>
          </a:lstStyle>
          <a:p>
            <a:r>
              <a:rPr lang="en-US"/>
              <a:t>Click to edit Master title style</a:t>
            </a:r>
            <a:endParaRPr dirty="0"/>
          </a:p>
        </p:txBody>
      </p:sp>
      <p:sp>
        <p:nvSpPr>
          <p:cNvPr id="3" name="Subtitle 2"/>
          <p:cNvSpPr>
            <a:spLocks noGrp="1"/>
          </p:cNvSpPr>
          <p:nvPr>
            <p:ph type="subTitle" idx="1"/>
          </p:nvPr>
        </p:nvSpPr>
        <p:spPr>
          <a:xfrm>
            <a:off x="431301" y="3752016"/>
            <a:ext cx="5384800" cy="664537"/>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8" name="Rectangle 7"/>
          <p:cNvSpPr/>
          <p:nvPr/>
        </p:nvSpPr>
        <p:spPr>
          <a:xfrm>
            <a:off x="9069917" y="228600"/>
            <a:ext cx="2743200" cy="2039112"/>
          </a:xfrm>
          <a:prstGeom prst="rect">
            <a:avLst/>
          </a:prstGeom>
          <a:solidFill>
            <a:srgbClr val="A3C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6165851" y="2377440"/>
            <a:ext cx="2743200" cy="20391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6165851" y="22860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bloomberg.small.horizontal.white.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4281" y="2587328"/>
            <a:ext cx="3322648" cy="1382322"/>
          </a:xfrm>
          <a:prstGeom prst="rect">
            <a:avLst/>
          </a:prstGeom>
        </p:spPr>
      </p:pic>
      <p:cxnSp>
        <p:nvCxnSpPr>
          <p:cNvPr id="7" name="Straight Connector 6"/>
          <p:cNvCxnSpPr/>
          <p:nvPr/>
        </p:nvCxnSpPr>
        <p:spPr>
          <a:xfrm>
            <a:off x="9109760" y="3637391"/>
            <a:ext cx="2686488"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8960162" y="3816746"/>
            <a:ext cx="29627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dirty="0">
                <a:ln>
                  <a:noFill/>
                </a:ln>
                <a:solidFill>
                  <a:prstClr val="white"/>
                </a:solidFill>
                <a:effectLst/>
                <a:uLnTx/>
                <a:uFillTx/>
                <a:latin typeface="Garamond"/>
                <a:ea typeface="+mn-ea"/>
                <a:cs typeface="Garamond"/>
              </a:rPr>
              <a:t>Bill &amp; Melinda Gates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Garamond"/>
                <a:ea typeface="+mn-ea"/>
                <a:cs typeface="Garamond"/>
              </a:rPr>
              <a:t>for Population and Reproductive Health</a:t>
            </a:r>
          </a:p>
        </p:txBody>
      </p:sp>
    </p:spTree>
    <p:extLst>
      <p:ext uri="{BB962C8B-B14F-4D97-AF65-F5344CB8AC3E}">
        <p14:creationId xmlns:p14="http://schemas.microsoft.com/office/powerpoint/2010/main" val="1598047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dirty="0"/>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522308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p:nvGraphicFramePr>
        <p:xfrm>
          <a:off x="680943" y="1981200"/>
          <a:ext cx="10830112" cy="3708400"/>
        </p:xfrm>
        <a:graphic>
          <a:graphicData uri="http://schemas.openxmlformats.org/drawingml/2006/table">
            <a:tbl>
              <a:tblPr firstRow="1" bandRow="1">
                <a:tableStyleId>{5C22544A-7EE6-4342-B048-85BDC9FD1C3A}</a:tableStyleId>
              </a:tblPr>
              <a:tblGrid>
                <a:gridCol w="1353764">
                  <a:extLst>
                    <a:ext uri="{9D8B030D-6E8A-4147-A177-3AD203B41FA5}">
                      <a16:colId xmlns:a16="http://schemas.microsoft.com/office/drawing/2014/main" val="20000"/>
                    </a:ext>
                  </a:extLst>
                </a:gridCol>
                <a:gridCol w="1353764">
                  <a:extLst>
                    <a:ext uri="{9D8B030D-6E8A-4147-A177-3AD203B41FA5}">
                      <a16:colId xmlns:a16="http://schemas.microsoft.com/office/drawing/2014/main" val="20001"/>
                    </a:ext>
                  </a:extLst>
                </a:gridCol>
                <a:gridCol w="1353764">
                  <a:extLst>
                    <a:ext uri="{9D8B030D-6E8A-4147-A177-3AD203B41FA5}">
                      <a16:colId xmlns:a16="http://schemas.microsoft.com/office/drawing/2014/main" val="20002"/>
                    </a:ext>
                  </a:extLst>
                </a:gridCol>
                <a:gridCol w="1353764">
                  <a:extLst>
                    <a:ext uri="{9D8B030D-6E8A-4147-A177-3AD203B41FA5}">
                      <a16:colId xmlns:a16="http://schemas.microsoft.com/office/drawing/2014/main" val="20003"/>
                    </a:ext>
                  </a:extLst>
                </a:gridCol>
                <a:gridCol w="1353764">
                  <a:extLst>
                    <a:ext uri="{9D8B030D-6E8A-4147-A177-3AD203B41FA5}">
                      <a16:colId xmlns:a16="http://schemas.microsoft.com/office/drawing/2014/main" val="20004"/>
                    </a:ext>
                  </a:extLst>
                </a:gridCol>
                <a:gridCol w="1353764">
                  <a:extLst>
                    <a:ext uri="{9D8B030D-6E8A-4147-A177-3AD203B41FA5}">
                      <a16:colId xmlns:a16="http://schemas.microsoft.com/office/drawing/2014/main" val="20005"/>
                    </a:ext>
                  </a:extLst>
                </a:gridCol>
                <a:gridCol w="1353764">
                  <a:extLst>
                    <a:ext uri="{9D8B030D-6E8A-4147-A177-3AD203B41FA5}">
                      <a16:colId xmlns:a16="http://schemas.microsoft.com/office/drawing/2014/main" val="20006"/>
                    </a:ext>
                  </a:extLst>
                </a:gridCol>
                <a:gridCol w="1353764">
                  <a:extLst>
                    <a:ext uri="{9D8B030D-6E8A-4147-A177-3AD203B41FA5}">
                      <a16:colId xmlns:a16="http://schemas.microsoft.com/office/drawing/2014/main" val="20007"/>
                    </a:ext>
                  </a:extLst>
                </a:gridCol>
              </a:tblGrid>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0"/>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1"/>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2"/>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3"/>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4"/>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5"/>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6"/>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7"/>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8"/>
                  </a:ext>
                </a:extLst>
              </a:tr>
              <a:tr h="370840">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tc>
                  <a:txBody>
                    <a:bodyPr/>
                    <a:lstStyle/>
                    <a:p>
                      <a:endParaRPr lang="en-US" dirty="0"/>
                    </a:p>
                  </a:txBody>
                  <a:tcPr marL="121920" marR="121920"/>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dirty="0"/>
          </a:p>
        </p:txBody>
      </p:sp>
    </p:spTree>
    <p:extLst>
      <p:ext uri="{BB962C8B-B14F-4D97-AF65-F5344CB8AC3E}">
        <p14:creationId xmlns:p14="http://schemas.microsoft.com/office/powerpoint/2010/main" val="23357360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Segoe UI" panose="020B0502040204020203" pitchFamily="34" charset="0"/>
                <a:cs typeface="Segoe UI" panose="020B0502040204020203" pitchFamily="34" charset="0"/>
              </a:defRPr>
            </a:lvl1pPr>
          </a:lstStyle>
          <a:p>
            <a:r>
              <a:rPr lang="en-US"/>
              <a:t>Click to edit Master title style</a:t>
            </a:r>
            <a:endParaRPr dirty="0"/>
          </a:p>
        </p:txBody>
      </p:sp>
      <p:sp>
        <p:nvSpPr>
          <p:cNvPr id="3" name="Content Placeholder 2"/>
          <p:cNvSpPr>
            <a:spLocks noGrp="1"/>
          </p:cNvSpPr>
          <p:nvPr>
            <p:ph sz="half" idx="1"/>
          </p:nvPr>
        </p:nvSpPr>
        <p:spPr>
          <a:xfrm>
            <a:off x="664691" y="1985963"/>
            <a:ext cx="5393680"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340592" y="1985963"/>
            <a:ext cx="5170464" cy="4140200"/>
          </a:xfrm>
        </p:spPr>
        <p:txBody>
          <a:bodyPr>
            <a:normAutofit/>
          </a:bodyPr>
          <a:lstStyle>
            <a:lvl1pPr>
              <a:defRPr sz="1800">
                <a:latin typeface="Segoe UI" panose="020B0502040204020203" pitchFamily="34" charset="0"/>
                <a:cs typeface="Segoe UI"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6863441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dirty="0"/>
          </a:p>
        </p:txBody>
      </p:sp>
      <p:sp>
        <p:nvSpPr>
          <p:cNvPr id="4" name="Text Placeholder 3"/>
          <p:cNvSpPr>
            <a:spLocks noGrp="1"/>
          </p:cNvSpPr>
          <p:nvPr>
            <p:ph type="body" sz="half" idx="2"/>
          </p:nvPr>
        </p:nvSpPr>
        <p:spPr>
          <a:xfrm>
            <a:off x="508126" y="1200089"/>
            <a:ext cx="8239421" cy="5072607"/>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Click icon to add picture</a:t>
            </a:r>
            <a:endParaRPr dirty="0"/>
          </a:p>
        </p:txBody>
      </p:sp>
      <p:sp>
        <p:nvSpPr>
          <p:cNvPr id="18" name="Picture Placeholder 12"/>
          <p:cNvSpPr>
            <a:spLocks noGrp="1"/>
          </p:cNvSpPr>
          <p:nvPr>
            <p:ph type="pic" sz="quarter" idx="16"/>
          </p:nvPr>
        </p:nvSpPr>
        <p:spPr>
          <a:xfrm>
            <a:off x="9070848" y="228600"/>
            <a:ext cx="2743200" cy="2039113"/>
          </a:xfrm>
          <a:noFill/>
        </p:spPr>
        <p:txBody>
          <a:bodyPr/>
          <a:lstStyle>
            <a:lvl1pPr>
              <a:buNone/>
              <a:defRPr/>
            </a:lvl1pPr>
          </a:lstStyle>
          <a:p>
            <a:r>
              <a:rPr lang="en-US"/>
              <a:t>Click icon to add picture</a:t>
            </a:r>
            <a:endParaRPr dirty="0"/>
          </a:p>
        </p:txBody>
      </p:sp>
    </p:spTree>
    <p:extLst>
      <p:ext uri="{BB962C8B-B14F-4D97-AF65-F5344CB8AC3E}">
        <p14:creationId xmlns:p14="http://schemas.microsoft.com/office/powerpoint/2010/main" val="26575621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126" y="484094"/>
            <a:ext cx="8242148" cy="516984"/>
          </a:xfrm>
        </p:spPr>
        <p:txBody>
          <a:bodyPr anchor="b">
            <a:normAutofit/>
          </a:bodyPr>
          <a:lstStyle>
            <a:lvl1pPr algn="l">
              <a:defRPr sz="2600" b="0">
                <a:solidFill>
                  <a:schemeClr val="accent1"/>
                </a:solidFill>
              </a:defRPr>
            </a:lvl1pPr>
          </a:lstStyle>
          <a:p>
            <a:r>
              <a:rPr lang="en-US"/>
              <a:t>Click to edit Master title style</a:t>
            </a:r>
            <a:endParaRPr dirty="0"/>
          </a:p>
        </p:txBody>
      </p:sp>
      <p:sp>
        <p:nvSpPr>
          <p:cNvPr id="18" name="Picture Placeholder 12"/>
          <p:cNvSpPr>
            <a:spLocks noGrp="1"/>
          </p:cNvSpPr>
          <p:nvPr>
            <p:ph type="pic" sz="quarter" idx="16"/>
          </p:nvPr>
        </p:nvSpPr>
        <p:spPr>
          <a:xfrm>
            <a:off x="508124" y="1140083"/>
            <a:ext cx="11183525" cy="5132612"/>
          </a:xfrm>
          <a:noFill/>
        </p:spPr>
        <p:txBody>
          <a:bodyPr/>
          <a:lstStyle>
            <a:lvl1pPr>
              <a:buNone/>
              <a:defRPr/>
            </a:lvl1pPr>
          </a:lstStyle>
          <a:p>
            <a:r>
              <a:rPr lang="en-US"/>
              <a:t>Click icon to add picture</a:t>
            </a:r>
            <a:endParaRPr dirty="0"/>
          </a:p>
        </p:txBody>
      </p:sp>
    </p:spTree>
    <p:extLst>
      <p:ext uri="{BB962C8B-B14F-4D97-AF65-F5344CB8AC3E}">
        <p14:creationId xmlns:p14="http://schemas.microsoft.com/office/powerpoint/2010/main" val="192566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0"/>
            <a:ext cx="12192000" cy="1489953"/>
          </a:xfrm>
        </p:spPr>
        <p:txBody>
          <a:bodyPr/>
          <a:lstStyle/>
          <a:p>
            <a:r>
              <a:rPr lang="en-US"/>
              <a:t>Click icon to add picture</a:t>
            </a:r>
            <a:endParaRPr lang="fr-CA"/>
          </a:p>
        </p:txBody>
      </p:sp>
    </p:spTree>
    <p:extLst>
      <p:ext uri="{BB962C8B-B14F-4D97-AF65-F5344CB8AC3E}">
        <p14:creationId xmlns:p14="http://schemas.microsoft.com/office/powerpoint/2010/main" val="130318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E03B07-6961-EE4D-B187-24BB874EA187}"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38960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60681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2" y="0"/>
            <a:ext cx="8568267" cy="6858000"/>
          </a:xfrm>
        </p:spPr>
        <p:txBody>
          <a:bodyPr/>
          <a:lstStyle/>
          <a:p>
            <a:r>
              <a:rPr lang="en-US"/>
              <a:t>Click icon to add picture</a:t>
            </a:r>
            <a:endParaRPr lang="fr-CA"/>
          </a:p>
        </p:txBody>
      </p:sp>
    </p:spTree>
    <p:extLst>
      <p:ext uri="{BB962C8B-B14F-4D97-AF65-F5344CB8AC3E}">
        <p14:creationId xmlns:p14="http://schemas.microsoft.com/office/powerpoint/2010/main" val="198857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100151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123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noFill/>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3213794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911320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864786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endParaRPr lang="fr-CA"/>
          </a:p>
        </p:txBody>
      </p:sp>
    </p:spTree>
    <p:extLst>
      <p:ext uri="{BB962C8B-B14F-4D97-AF65-F5344CB8AC3E}">
        <p14:creationId xmlns:p14="http://schemas.microsoft.com/office/powerpoint/2010/main" val="767710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3277487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1.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2.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slideLayout" Target="../slideLayouts/slideLayout143.xml"/><Relationship Id="rId55" Type="http://schemas.openxmlformats.org/officeDocument/2006/relationships/slideLayout" Target="../slideLayouts/slideLayout148.xml"/><Relationship Id="rId63" Type="http://schemas.openxmlformats.org/officeDocument/2006/relationships/slideLayout" Target="../slideLayouts/slideLayout156.xml"/><Relationship Id="rId68" Type="http://schemas.openxmlformats.org/officeDocument/2006/relationships/slideLayout" Target="../slideLayouts/slideLayout161.xml"/><Relationship Id="rId76" Type="http://schemas.openxmlformats.org/officeDocument/2006/relationships/slideLayout" Target="../slideLayouts/slideLayout169.xml"/><Relationship Id="rId7" Type="http://schemas.openxmlformats.org/officeDocument/2006/relationships/slideLayout" Target="../slideLayouts/slideLayout100.xml"/><Relationship Id="rId71" Type="http://schemas.openxmlformats.org/officeDocument/2006/relationships/slideLayout" Target="../slideLayouts/slideLayout164.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3" Type="http://schemas.openxmlformats.org/officeDocument/2006/relationships/slideLayout" Target="../slideLayouts/slideLayout146.xml"/><Relationship Id="rId58" Type="http://schemas.openxmlformats.org/officeDocument/2006/relationships/slideLayout" Target="../slideLayouts/slideLayout151.xml"/><Relationship Id="rId66" Type="http://schemas.openxmlformats.org/officeDocument/2006/relationships/slideLayout" Target="../slideLayouts/slideLayout159.xml"/><Relationship Id="rId74" Type="http://schemas.openxmlformats.org/officeDocument/2006/relationships/slideLayout" Target="../slideLayouts/slideLayout167.xml"/><Relationship Id="rId79" Type="http://schemas.openxmlformats.org/officeDocument/2006/relationships/slideLayout" Target="../slideLayouts/slideLayout172.xml"/><Relationship Id="rId5" Type="http://schemas.openxmlformats.org/officeDocument/2006/relationships/slideLayout" Target="../slideLayouts/slideLayout98.xml"/><Relationship Id="rId61" Type="http://schemas.openxmlformats.org/officeDocument/2006/relationships/slideLayout" Target="../slideLayouts/slideLayout154.xml"/><Relationship Id="rId82" Type="http://schemas.openxmlformats.org/officeDocument/2006/relationships/theme" Target="../theme/theme3.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slideLayout" Target="../slideLayouts/slideLayout145.xml"/><Relationship Id="rId60" Type="http://schemas.openxmlformats.org/officeDocument/2006/relationships/slideLayout" Target="../slideLayouts/slideLayout153.xml"/><Relationship Id="rId65" Type="http://schemas.openxmlformats.org/officeDocument/2006/relationships/slideLayout" Target="../slideLayouts/slideLayout158.xml"/><Relationship Id="rId73" Type="http://schemas.openxmlformats.org/officeDocument/2006/relationships/slideLayout" Target="../slideLayouts/slideLayout166.xml"/><Relationship Id="rId78" Type="http://schemas.openxmlformats.org/officeDocument/2006/relationships/slideLayout" Target="../slideLayouts/slideLayout171.xml"/><Relationship Id="rId81" Type="http://schemas.openxmlformats.org/officeDocument/2006/relationships/slideLayout" Target="../slideLayouts/slideLayout17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56" Type="http://schemas.openxmlformats.org/officeDocument/2006/relationships/slideLayout" Target="../slideLayouts/slideLayout149.xml"/><Relationship Id="rId64" Type="http://schemas.openxmlformats.org/officeDocument/2006/relationships/slideLayout" Target="../slideLayouts/slideLayout157.xml"/><Relationship Id="rId69" Type="http://schemas.openxmlformats.org/officeDocument/2006/relationships/slideLayout" Target="../slideLayouts/slideLayout162.xml"/><Relationship Id="rId77" Type="http://schemas.openxmlformats.org/officeDocument/2006/relationships/slideLayout" Target="../slideLayouts/slideLayout170.xml"/><Relationship Id="rId8" Type="http://schemas.openxmlformats.org/officeDocument/2006/relationships/slideLayout" Target="../slideLayouts/slideLayout101.xml"/><Relationship Id="rId51" Type="http://schemas.openxmlformats.org/officeDocument/2006/relationships/slideLayout" Target="../slideLayouts/slideLayout144.xml"/><Relationship Id="rId72" Type="http://schemas.openxmlformats.org/officeDocument/2006/relationships/slideLayout" Target="../slideLayouts/slideLayout165.xml"/><Relationship Id="rId80" Type="http://schemas.openxmlformats.org/officeDocument/2006/relationships/slideLayout" Target="../slideLayouts/slideLayout173.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59" Type="http://schemas.openxmlformats.org/officeDocument/2006/relationships/slideLayout" Target="../slideLayouts/slideLayout152.xml"/><Relationship Id="rId67" Type="http://schemas.openxmlformats.org/officeDocument/2006/relationships/slideLayout" Target="../slideLayouts/slideLayout160.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54" Type="http://schemas.openxmlformats.org/officeDocument/2006/relationships/slideLayout" Target="../slideLayouts/slideLayout147.xml"/><Relationship Id="rId62" Type="http://schemas.openxmlformats.org/officeDocument/2006/relationships/slideLayout" Target="../slideLayouts/slideLayout155.xml"/><Relationship Id="rId70" Type="http://schemas.openxmlformats.org/officeDocument/2006/relationships/slideLayout" Target="../slideLayouts/slideLayout163.xml"/><Relationship Id="rId75" Type="http://schemas.openxmlformats.org/officeDocument/2006/relationships/slideLayout" Target="../slideLayouts/slideLayout168.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57"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58AD9-7496-4F58-9685-56FC4BE5D7F1}" type="datetimeFigureOut">
              <a:rPr lang="en-US" smtClean="0"/>
              <a:t>6/24/2024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A5868-61D3-490F-8751-0D0D76BC04EA}" type="slidenum">
              <a:rPr lang="en-US" smtClean="0"/>
              <a:t>‹#›</a:t>
            </a:fld>
            <a:endParaRPr lang="en-US"/>
          </a:p>
        </p:txBody>
      </p:sp>
    </p:spTree>
    <p:extLst>
      <p:ext uri="{BB962C8B-B14F-4D97-AF65-F5344CB8AC3E}">
        <p14:creationId xmlns:p14="http://schemas.microsoft.com/office/powerpoint/2010/main" val="1983760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945" y="484094"/>
            <a:ext cx="10830113" cy="1116106"/>
          </a:xfrm>
          <a:prstGeom prst="rect">
            <a:avLst/>
          </a:prstGeom>
        </p:spPr>
        <p:txBody>
          <a:bodyPr vert="horz" lIns="91440" tIns="45720" rIns="91440" bIns="4572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680945" y="1981201"/>
            <a:ext cx="108301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5" name="Straight Connector 4"/>
          <p:cNvCxnSpPr/>
          <p:nvPr/>
        </p:nvCxnSpPr>
        <p:spPr>
          <a:xfrm flipH="1">
            <a:off x="422635" y="6268945"/>
            <a:ext cx="11358923" cy="0"/>
          </a:xfrm>
          <a:prstGeom prst="line">
            <a:avLst/>
          </a:prstGeom>
          <a:ln w="15875" cmpd="sng">
            <a:solidFill>
              <a:srgbClr val="41104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2335"/>
            <a:ext cx="12204192" cy="0"/>
          </a:xfrm>
          <a:prstGeom prst="line">
            <a:avLst/>
          </a:prstGeom>
          <a:ln w="130175" cmpd="sng">
            <a:solidFill>
              <a:srgbClr val="411044"/>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6A6E2B9-1A1A-4E26-907E-BB3829C1C1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56661" y="6103688"/>
            <a:ext cx="1124897" cy="869316"/>
          </a:xfrm>
          <a:prstGeom prst="rect">
            <a:avLst/>
          </a:prstGeom>
        </p:spPr>
      </p:pic>
    </p:spTree>
    <p:extLst>
      <p:ext uri="{BB962C8B-B14F-4D97-AF65-F5344CB8AC3E}">
        <p14:creationId xmlns:p14="http://schemas.microsoft.com/office/powerpoint/2010/main" val="5917785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p:hf hdr="0" ftr="0" dt="0"/>
  <p:txStyles>
    <p:titleStyle>
      <a:lvl1pPr algn="l" defTabSz="914400" rtl="0" eaLnBrk="1" latinLnBrk="0" hangingPunct="1">
        <a:spcBef>
          <a:spcPct val="0"/>
        </a:spcBef>
        <a:buNone/>
        <a:defRPr sz="3600" b="1" i="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Calibri" charset="0"/>
          <a:ea typeface="Calibri" charset="0"/>
          <a:cs typeface="Calibri"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Calibri" charset="0"/>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2024-06-24</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extLst>
      <p:ext uri="{BB962C8B-B14F-4D97-AF65-F5344CB8AC3E}">
        <p14:creationId xmlns:p14="http://schemas.microsoft.com/office/powerpoint/2010/main" val="139752279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5" r:id="rId60"/>
    <p:sldLayoutId id="2147483816" r:id="rId61"/>
    <p:sldLayoutId id="2147483817" r:id="rId62"/>
    <p:sldLayoutId id="2147483818" r:id="rId63"/>
    <p:sldLayoutId id="2147483819" r:id="rId64"/>
    <p:sldLayoutId id="2147483820" r:id="rId65"/>
    <p:sldLayoutId id="2147483821" r:id="rId66"/>
    <p:sldLayoutId id="2147483822" r:id="rId67"/>
    <p:sldLayoutId id="2147483823" r:id="rId68"/>
    <p:sldLayoutId id="2147483824" r:id="rId69"/>
    <p:sldLayoutId id="2147483825" r:id="rId70"/>
    <p:sldLayoutId id="2147483826" r:id="rId71"/>
    <p:sldLayoutId id="2147483827" r:id="rId72"/>
    <p:sldLayoutId id="2147483828" r:id="rId73"/>
    <p:sldLayoutId id="2147483829" r:id="rId74"/>
    <p:sldLayoutId id="2147483830" r:id="rId75"/>
    <p:sldLayoutId id="2147483831" r:id="rId76"/>
    <p:sldLayoutId id="2147483832" r:id="rId77"/>
    <p:sldLayoutId id="2147483833" r:id="rId78"/>
    <p:sldLayoutId id="2147483834" r:id="rId79"/>
    <p:sldLayoutId id="2147483835" r:id="rId80"/>
    <p:sldLayoutId id="2147483836" r:id="rId8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pmadata.org/data/survey-methodology" TargetMode="External"/><Relationship Id="rId2" Type="http://schemas.openxmlformats.org/officeDocument/2006/relationships/notesSlide" Target="../notesSlides/notesSlide1.xml"/><Relationship Id="rId1" Type="http://schemas.openxmlformats.org/officeDocument/2006/relationships/slideLayout" Target="../slideLayouts/slideLayout95.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5.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90.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thenounproject.com/photo/pile-of-documentation-files-bxr8Z5/" TargetMode="External"/><Relationship Id="rId2" Type="http://schemas.openxmlformats.org/officeDocument/2006/relationships/notesSlide" Target="../notesSlides/notesSlide14.xml"/><Relationship Id="rId1" Type="http://schemas.openxmlformats.org/officeDocument/2006/relationships/slideLayout" Target="../slideLayouts/slideLayout85.xml"/><Relationship Id="rId5" Type="http://schemas.openxmlformats.org/officeDocument/2006/relationships/hyperlink" Target="https://thenounproject.com/photo/do-not-enter-sign-in-malta-bEqolb/" TargetMode="External"/><Relationship Id="rId4" Type="http://schemas.openxmlformats.org/officeDocument/2006/relationships/hyperlink" Target="https://thenounproject.com/photo/man-leaning-against-stop-sign-in-park-5ke6D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5D5048-12F9-BE22-DD56-FDC3B2860453}"/>
              </a:ext>
            </a:extLst>
          </p:cNvPr>
          <p:cNvSpPr txBox="1"/>
          <p:nvPr/>
        </p:nvSpPr>
        <p:spPr>
          <a:xfrm>
            <a:off x="322892" y="1097280"/>
            <a:ext cx="11546217" cy="558460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We invite you to use and adapt PMA STLR tools!</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Whatever tool you discover and intend to try out, you will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need</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to adapt these tools to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your context. This may include:</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Changing questionnaire question text</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Some tools contain questions from our questionnaires (</a:t>
            </a:r>
            <a:r>
              <a:rPr kumimoji="0" lang="en-US" sz="1800" b="0" i="1" u="none" strike="noStrike" kern="1200" cap="none" spc="0" normalizeH="0" baseline="0" noProof="0" dirty="0">
                <a:ln>
                  <a:noFill/>
                </a:ln>
                <a:solidFill>
                  <a:srgbClr val="0000FF"/>
                </a:solidFill>
                <a:effectLst/>
                <a:uLnTx/>
                <a:uFillTx/>
                <a:latin typeface="Segoe UI" panose="020B0502040204020203" pitchFamily="34" charset="0"/>
                <a:ea typeface="Arial" panose="020B0604020202020204" pitchFamily="34" charset="0"/>
                <a:cs typeface="Segoe UI" panose="020B0502040204020203" pitchFamily="34" charset="0"/>
                <a:hlinkClick r:id="rId3"/>
              </a:rPr>
              <a:t>publicly available here</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along with their numbering. Note that, in some cases, question numbering has changed across phases, but any questions cited in a tool use consistent numbering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within</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that tool.</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Considering appropriate pronouns</a:t>
            </a:r>
            <a:r>
              <a:rPr kumimoji="0" lang="en-US" sz="18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We use female pronouns quite often, as PMA worked with female enumerators –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and</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as a bonus, we are happy to use a feminine pronoun by default for a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TIP</a:t>
            </a:r>
            <a:r>
              <a:rPr kumimoji="0" lang="en-US" sz="2200" b="1"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t>
            </a:r>
            <a:r>
              <a:rPr kumimoji="0" lang="en-US" sz="2200" b="1"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Use our hashtag system!</a:t>
            </a:r>
            <a:r>
              <a:rPr kumimoji="0" lang="en-US" sz="22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As we used these tools across various country contexts, we developed a simple system of using hashtags as placeholders for information that will need to be updated based on the country, context, culture, and program.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For example, information in a tool that was country-specific is noted with the hashtag placeholder, </a:t>
            </a:r>
            <a:r>
              <a:rPr kumimoji="0" lang="en-US" sz="1800" b="0" i="1"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#countryspecific</a:t>
            </a: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 – or possibly an even more specific placeholder like </a:t>
            </a:r>
            <a:r>
              <a:rPr kumimoji="0" lang="en-US" sz="1800" b="0" i="1"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#districtlevel</a:t>
            </a: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 or  </a:t>
            </a:r>
            <a:r>
              <a:rPr kumimoji="0" lang="en-US" sz="1800" b="0" i="1"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#localpartner</a:t>
            </a:r>
            <a:r>
              <a:rPr kumimoji="0" lang="en-US" sz="1800" b="0" i="0" u="none" strike="noStrike" kern="1200" cap="none" spc="0" normalizeH="0" baseline="0" noProof="0" dirty="0">
                <a:ln>
                  <a:noFill/>
                </a:ln>
                <a:solidFill>
                  <a:srgbClr val="55015B"/>
                </a:solidFill>
                <a:effectLst/>
                <a:uLnTx/>
                <a:uFillTx/>
                <a:latin typeface="Segoe UI" panose="020B0502040204020203" pitchFamily="34" charset="0"/>
                <a:ea typeface="Arial" panose="020B0604020202020204"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Information that required a change in date is noted with hashtags such as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#todaysdate</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or #</a:t>
            </a:r>
            <a:r>
              <a:rPr kumimoji="0" lang="en-US" sz="1800" b="0" i="1"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lastyear</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These hashtags allow those adapting the tool to use the </a:t>
            </a:r>
            <a:r>
              <a:rPr kumimoji="0" lang="en-US" sz="1800" b="0" i="0" u="none" strike="noStrike" kern="1200" cap="none" spc="0" normalizeH="0" baseline="0" noProof="0" dirty="0" err="1">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Find&amp;Replace</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Arial" panose="020B0604020202020204" pitchFamily="34" charset="0"/>
                <a:cs typeface="Segoe UI" panose="020B0502040204020203" pitchFamily="34" charset="0"/>
              </a:rPr>
              <a:t> function to quickly identify and update all instances of a hashtag within seconds. </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8" name="Picture 7">
            <a:extLst>
              <a:ext uri="{FF2B5EF4-FFF2-40B4-BE49-F238E27FC236}">
                <a16:creationId xmlns:a16="http://schemas.microsoft.com/office/drawing/2014/main" id="{3EA1F643-9F5E-23D9-F756-03BEE56D3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26" y="25052"/>
            <a:ext cx="1774854" cy="1371600"/>
          </a:xfrm>
          <a:prstGeom prst="rect">
            <a:avLst/>
          </a:prstGeom>
        </p:spPr>
      </p:pic>
      <p:sp>
        <p:nvSpPr>
          <p:cNvPr id="11" name="Rectangle 10">
            <a:extLst>
              <a:ext uri="{FF2B5EF4-FFF2-40B4-BE49-F238E27FC236}">
                <a16:creationId xmlns:a16="http://schemas.microsoft.com/office/drawing/2014/main" id="{1D3F1AD6-6EEB-A63B-716D-9BBA07BD9492}"/>
              </a:ext>
            </a:extLst>
          </p:cNvPr>
          <p:cNvSpPr/>
          <p:nvPr/>
        </p:nvSpPr>
        <p:spPr bwMode="auto">
          <a:xfrm>
            <a:off x="112734" y="127608"/>
            <a:ext cx="11937304" cy="6705340"/>
          </a:xfrm>
          <a:prstGeom prst="rect">
            <a:avLst/>
          </a:prstGeom>
          <a:noFill/>
          <a:ln w="304800" cap="flat">
            <a:solidFill>
              <a:srgbClr val="55015B"/>
            </a:solid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0EE13B0-C4E0-D9EA-C58F-190E2B55AB66}"/>
              </a:ext>
            </a:extLst>
          </p:cNvPr>
          <p:cNvGrpSpPr/>
          <p:nvPr/>
        </p:nvGrpSpPr>
        <p:grpSpPr>
          <a:xfrm>
            <a:off x="4301388" y="4167974"/>
            <a:ext cx="601771" cy="587061"/>
            <a:chOff x="4922729" y="367080"/>
            <a:chExt cx="988673" cy="964505"/>
          </a:xfrm>
        </p:grpSpPr>
        <p:sp>
          <p:nvSpPr>
            <p:cNvPr id="2" name="Minus Sign 1">
              <a:extLst>
                <a:ext uri="{FF2B5EF4-FFF2-40B4-BE49-F238E27FC236}">
                  <a16:creationId xmlns:a16="http://schemas.microsoft.com/office/drawing/2014/main" id="{ED1EA136-2F1E-6AF5-5FD1-D57AC45F4C7B}"/>
                </a:ext>
              </a:extLst>
            </p:cNvPr>
            <p:cNvSpPr/>
            <p:nvPr/>
          </p:nvSpPr>
          <p:spPr bwMode="auto">
            <a:xfrm>
              <a:off x="4922729" y="51356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Minus Sign 2">
              <a:extLst>
                <a:ext uri="{FF2B5EF4-FFF2-40B4-BE49-F238E27FC236}">
                  <a16:creationId xmlns:a16="http://schemas.microsoft.com/office/drawing/2014/main" id="{22B651F3-8283-65CC-3AA6-434055A77110}"/>
                </a:ext>
              </a:extLst>
            </p:cNvPr>
            <p:cNvSpPr/>
            <p:nvPr/>
          </p:nvSpPr>
          <p:spPr bwMode="auto">
            <a:xfrm>
              <a:off x="4922729" y="742670"/>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Minus Sign 3">
              <a:extLst>
                <a:ext uri="{FF2B5EF4-FFF2-40B4-BE49-F238E27FC236}">
                  <a16:creationId xmlns:a16="http://schemas.microsoft.com/office/drawing/2014/main" id="{B117746F-1879-0A2C-93C9-A7A48C76CAE5}"/>
                </a:ext>
              </a:extLst>
            </p:cNvPr>
            <p:cNvSpPr/>
            <p:nvPr/>
          </p:nvSpPr>
          <p:spPr bwMode="auto">
            <a:xfrm rot="5400000">
              <a:off x="4794640"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Minus Sign 4">
              <a:extLst>
                <a:ext uri="{FF2B5EF4-FFF2-40B4-BE49-F238E27FC236}">
                  <a16:creationId xmlns:a16="http://schemas.microsoft.com/office/drawing/2014/main" id="{3BA77F33-94E9-6A3F-67FA-52639E97FCFC}"/>
                </a:ext>
              </a:extLst>
            </p:cNvPr>
            <p:cNvSpPr/>
            <p:nvPr/>
          </p:nvSpPr>
          <p:spPr bwMode="auto">
            <a:xfrm rot="5400000">
              <a:off x="5048544" y="633006"/>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Minus Sign 5">
              <a:extLst>
                <a:ext uri="{FF2B5EF4-FFF2-40B4-BE49-F238E27FC236}">
                  <a16:creationId xmlns:a16="http://schemas.microsoft.com/office/drawing/2014/main" id="{3F1F8D47-85FD-F5F6-0894-196B4024B2B0}"/>
                </a:ext>
              </a:extLst>
            </p:cNvPr>
            <p:cNvSpPr/>
            <p:nvPr/>
          </p:nvSpPr>
          <p:spPr bwMode="auto">
            <a:xfrm>
              <a:off x="4946898" y="742671"/>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Minus Sign 8">
              <a:extLst>
                <a:ext uri="{FF2B5EF4-FFF2-40B4-BE49-F238E27FC236}">
                  <a16:creationId xmlns:a16="http://schemas.microsoft.com/office/drawing/2014/main" id="{1439AEA4-BCDF-3168-6189-8F7109DAABB0}"/>
                </a:ext>
              </a:extLst>
            </p:cNvPr>
            <p:cNvSpPr/>
            <p:nvPr/>
          </p:nvSpPr>
          <p:spPr bwMode="auto">
            <a:xfrm rot="5400000">
              <a:off x="4818809"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Minus Sign 9">
              <a:extLst>
                <a:ext uri="{FF2B5EF4-FFF2-40B4-BE49-F238E27FC236}">
                  <a16:creationId xmlns:a16="http://schemas.microsoft.com/office/drawing/2014/main" id="{F7DEB993-170C-7CDB-39B1-23F574A441B0}"/>
                </a:ext>
              </a:extLst>
            </p:cNvPr>
            <p:cNvSpPr/>
            <p:nvPr/>
          </p:nvSpPr>
          <p:spPr bwMode="auto">
            <a:xfrm rot="5400000">
              <a:off x="5072713" y="633007"/>
              <a:ext cx="964504" cy="432651"/>
            </a:xfrm>
            <a:prstGeom prst="mathMinus">
              <a:avLst/>
            </a:prstGeom>
            <a:solidFill>
              <a:srgbClr val="EEC94F"/>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DD56457C-2ACE-DE59-94AD-D06C12156E8F}"/>
              </a:ext>
            </a:extLst>
          </p:cNvPr>
          <p:cNvSpPr txBox="1"/>
          <p:nvPr/>
        </p:nvSpPr>
        <p:spPr>
          <a:xfrm>
            <a:off x="4679893" y="-57058"/>
            <a:ext cx="28322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www.pmadata.org/stlr</a:t>
            </a:r>
          </a:p>
        </p:txBody>
      </p:sp>
      <p:pic>
        <p:nvPicPr>
          <p:cNvPr id="14" name="Picture 4">
            <a:extLst>
              <a:ext uri="{FF2B5EF4-FFF2-40B4-BE49-F238E27FC236}">
                <a16:creationId xmlns:a16="http://schemas.microsoft.com/office/drawing/2014/main" id="{A1C6E53D-22D7-F808-0CD5-8AF8BF0620B9}"/>
              </a:ext>
            </a:extLst>
          </p:cNvPr>
          <p:cNvPicPr>
            <a:picLocks noChangeAspect="1" noChangeArrowheads="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9255857" y="299372"/>
            <a:ext cx="2569946"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19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534958" y="1232106"/>
            <a:ext cx="2392325" cy="2103120"/>
          </a:xfrm>
          <a:prstGeom prst="rect">
            <a:avLst/>
          </a:prstGeom>
          <a:solidFill>
            <a:srgbClr val="D3CDD3"/>
          </a:solidFill>
        </p:spPr>
        <p:txBody>
          <a:bodyPr wrap="square">
            <a:spAutoFit/>
          </a:bodyPr>
          <a:lstStyle/>
          <a:p>
            <a:r>
              <a:rPr lang="en-US" sz="1200" dirty="0"/>
              <a:t>Water from Spring: Unprotected </a:t>
            </a:r>
          </a:p>
          <a:p>
            <a:r>
              <a:rPr lang="en-US" sz="1200" dirty="0"/>
              <a:t>   Spring</a:t>
            </a:r>
          </a:p>
          <a:p>
            <a:r>
              <a:rPr lang="en-US" sz="1200" dirty="0"/>
              <a:t>Rainwater</a:t>
            </a:r>
          </a:p>
          <a:p>
            <a:r>
              <a:rPr lang="en-US" sz="1200" dirty="0"/>
              <a:t>Tanker Truck</a:t>
            </a:r>
          </a:p>
          <a:p>
            <a:r>
              <a:rPr lang="en-US" sz="1200" dirty="0"/>
              <a:t>Cart or Bicycle with Small Tank</a:t>
            </a:r>
          </a:p>
          <a:p>
            <a:r>
              <a:rPr lang="en-US" sz="1200" dirty="0"/>
              <a:t>Surface water (River / Dam / </a:t>
            </a:r>
          </a:p>
          <a:p>
            <a:r>
              <a:rPr lang="en-US" sz="1200" dirty="0"/>
              <a:t>  Lake / Pond / Stream / Canal / </a:t>
            </a:r>
          </a:p>
          <a:p>
            <a:r>
              <a:rPr lang="en-US" sz="1200" dirty="0"/>
              <a:t>  Irrigation Channel)</a:t>
            </a:r>
          </a:p>
          <a:p>
            <a:r>
              <a:rPr lang="en-US" sz="1200" dirty="0"/>
              <a:t>Bottled Water</a:t>
            </a:r>
          </a:p>
          <a:p>
            <a:r>
              <a:rPr lang="en-US" sz="1200" dirty="0"/>
              <a:t>Sachet Water</a:t>
            </a:r>
          </a:p>
          <a:p>
            <a:r>
              <a:rPr lang="en-US" sz="1200" dirty="0"/>
              <a:t>No response</a:t>
            </a:r>
          </a:p>
          <a:p>
            <a:endParaRPr lang="en-US" sz="1200" dirty="0"/>
          </a:p>
        </p:txBody>
      </p:sp>
      <p:sp>
        <p:nvSpPr>
          <p:cNvPr id="14" name="Rectangle 13"/>
          <p:cNvSpPr/>
          <p:nvPr/>
        </p:nvSpPr>
        <p:spPr>
          <a:xfrm>
            <a:off x="7173728" y="1236532"/>
            <a:ext cx="2428623" cy="2103120"/>
          </a:xfrm>
          <a:prstGeom prst="rect">
            <a:avLst/>
          </a:prstGeom>
          <a:solidFill>
            <a:srgbClr val="D3CDD3"/>
          </a:solidFill>
        </p:spPr>
        <p:txBody>
          <a:bodyPr wrap="square">
            <a:spAutoFit/>
          </a:bodyPr>
          <a:lstStyle/>
          <a:p>
            <a:r>
              <a:rPr lang="en-US" sz="1200" dirty="0"/>
              <a:t>Piped Water: Piped into</a:t>
            </a:r>
          </a:p>
          <a:p>
            <a:r>
              <a:rPr lang="en-US" sz="1200" dirty="0"/>
              <a:t>   dwelling/indoor</a:t>
            </a:r>
          </a:p>
          <a:p>
            <a:r>
              <a:rPr lang="en-US" sz="1200" dirty="0"/>
              <a:t>Piped Water; Piped </a:t>
            </a:r>
          </a:p>
          <a:p>
            <a:r>
              <a:rPr lang="en-US" sz="1200" dirty="0"/>
              <a:t>   to yard/plot</a:t>
            </a:r>
          </a:p>
          <a:p>
            <a:r>
              <a:rPr lang="en-US" sz="1200" dirty="0"/>
              <a:t>Piped Water: public </a:t>
            </a:r>
          </a:p>
          <a:p>
            <a:r>
              <a:rPr lang="en-US" sz="1200" dirty="0"/>
              <a:t>   tap/standpipe</a:t>
            </a:r>
          </a:p>
          <a:p>
            <a:r>
              <a:rPr lang="en-US" sz="1200" dirty="0"/>
              <a:t>Tube well or borehole</a:t>
            </a:r>
          </a:p>
          <a:p>
            <a:r>
              <a:rPr lang="en-US" sz="1200" dirty="0"/>
              <a:t>Dug Well: Protected Well</a:t>
            </a:r>
          </a:p>
          <a:p>
            <a:r>
              <a:rPr lang="en-US" sz="1200" dirty="0"/>
              <a:t>Dug Well: Unprotected Well</a:t>
            </a:r>
          </a:p>
          <a:p>
            <a:r>
              <a:rPr lang="en-US" sz="1200" dirty="0"/>
              <a:t>Water from Spring: Protected Spring</a:t>
            </a:r>
          </a:p>
        </p:txBody>
      </p:sp>
      <p:sp>
        <p:nvSpPr>
          <p:cNvPr id="2" name="Title 1"/>
          <p:cNvSpPr>
            <a:spLocks noGrp="1"/>
          </p:cNvSpPr>
          <p:nvPr>
            <p:ph type="title"/>
          </p:nvPr>
        </p:nvSpPr>
        <p:spPr>
          <a:xfrm>
            <a:off x="361507" y="83056"/>
            <a:ext cx="10515600" cy="760875"/>
          </a:xfrm>
        </p:spPr>
        <p:txBody>
          <a:bodyPr/>
          <a:lstStyle/>
          <a:p>
            <a:r>
              <a:rPr lang="en-US" dirty="0"/>
              <a:t>Prefills and Internal Calculations</a:t>
            </a:r>
          </a:p>
        </p:txBody>
      </p:sp>
      <p:sp>
        <p:nvSpPr>
          <p:cNvPr id="11" name="TextBox 10"/>
          <p:cNvSpPr txBox="1"/>
          <p:nvPr/>
        </p:nvSpPr>
        <p:spPr>
          <a:xfrm>
            <a:off x="361507" y="688442"/>
            <a:ext cx="11561426" cy="492443"/>
          </a:xfrm>
          <a:prstGeom prst="rect">
            <a:avLst/>
          </a:prstGeom>
          <a:solidFill>
            <a:schemeClr val="accent1"/>
          </a:solidFill>
        </p:spPr>
        <p:txBody>
          <a:bodyPr wrap="square" rtlCol="0">
            <a:spAutoFit/>
          </a:bodyPr>
          <a:lstStyle/>
          <a:p>
            <a:r>
              <a:rPr lang="en-US" sz="2600" b="1" dirty="0">
                <a:solidFill>
                  <a:schemeClr val="bg1"/>
                </a:solidFill>
              </a:rPr>
              <a:t>Section 4: Water, Sanitation, and Hygiene</a:t>
            </a:r>
          </a:p>
        </p:txBody>
      </p:sp>
      <p:sp>
        <p:nvSpPr>
          <p:cNvPr id="12" name="Rectangle 11"/>
          <p:cNvSpPr/>
          <p:nvPr/>
        </p:nvSpPr>
        <p:spPr>
          <a:xfrm>
            <a:off x="361507" y="1236973"/>
            <a:ext cx="6699692" cy="2103120"/>
          </a:xfrm>
          <a:prstGeom prst="rect">
            <a:avLst/>
          </a:prstGeom>
          <a:solidFill>
            <a:srgbClr val="D3CDD3"/>
          </a:solidFill>
        </p:spPr>
        <p:txBody>
          <a:bodyPr wrap="square">
            <a:spAutoFit/>
          </a:bodyPr>
          <a:lstStyle/>
          <a:p>
            <a:r>
              <a:rPr lang="en-US" dirty="0"/>
              <a:t>402. Which of the following water sources does your household use on a regular basis for any part of the year for any purpose?</a:t>
            </a:r>
          </a:p>
          <a:p>
            <a:endParaRPr lang="en-US" dirty="0"/>
          </a:p>
          <a:p>
            <a:r>
              <a:rPr lang="en-US" sz="1500" i="1" dirty="0"/>
              <a:t>Read out all types and check all that are used.  Scroll to the bottom to see all choices.</a:t>
            </a:r>
            <a:endParaRPr lang="en-US" sz="1200" dirty="0"/>
          </a:p>
        </p:txBody>
      </p:sp>
      <p:sp>
        <p:nvSpPr>
          <p:cNvPr id="17" name="Rectangle 16"/>
          <p:cNvSpPr/>
          <p:nvPr/>
        </p:nvSpPr>
        <p:spPr>
          <a:xfrm>
            <a:off x="361507" y="3363130"/>
            <a:ext cx="6699692" cy="1215717"/>
          </a:xfrm>
          <a:prstGeom prst="rect">
            <a:avLst/>
          </a:prstGeom>
          <a:solidFill>
            <a:srgbClr val="EAE8EA"/>
          </a:solidFill>
        </p:spPr>
        <p:txBody>
          <a:bodyPr wrap="square">
            <a:spAutoFit/>
          </a:bodyPr>
          <a:lstStyle/>
          <a:p>
            <a:r>
              <a:rPr lang="en-US" dirty="0"/>
              <a:t>403. What is the main source of drinking water for members of your household?</a:t>
            </a:r>
          </a:p>
          <a:p>
            <a:endParaRPr lang="en-US" sz="400" dirty="0"/>
          </a:p>
          <a:p>
            <a:r>
              <a:rPr lang="en-US" dirty="0"/>
              <a:t>Selections from 402:  ${</a:t>
            </a:r>
            <a:r>
              <a:rPr lang="en-US" dirty="0" err="1"/>
              <a:t>source_labels</a:t>
            </a:r>
            <a:r>
              <a:rPr lang="en-US" dirty="0"/>
              <a:t>}</a:t>
            </a:r>
          </a:p>
          <a:p>
            <a:r>
              <a:rPr lang="en-US" sz="1500" i="1" dirty="0"/>
              <a:t>Read out selections from 402 only.</a:t>
            </a:r>
          </a:p>
        </p:txBody>
      </p:sp>
      <p:sp>
        <p:nvSpPr>
          <p:cNvPr id="18" name="Rectangle 17"/>
          <p:cNvSpPr/>
          <p:nvPr/>
        </p:nvSpPr>
        <p:spPr>
          <a:xfrm>
            <a:off x="7173728" y="3362248"/>
            <a:ext cx="4749205" cy="1216152"/>
          </a:xfrm>
          <a:prstGeom prst="rect">
            <a:avLst/>
          </a:prstGeom>
          <a:solidFill>
            <a:srgbClr val="EAE8EA"/>
          </a:solidFill>
        </p:spPr>
        <p:txBody>
          <a:bodyPr wrap="square">
            <a:spAutoFit/>
          </a:bodyPr>
          <a:lstStyle/>
          <a:p>
            <a:endParaRPr lang="fr-FR" dirty="0"/>
          </a:p>
          <a:p>
            <a:endParaRPr lang="en-US" dirty="0"/>
          </a:p>
          <a:p>
            <a:endParaRPr lang="en-US" sz="2200" dirty="0"/>
          </a:p>
        </p:txBody>
      </p:sp>
      <p:sp>
        <p:nvSpPr>
          <p:cNvPr id="20" name="Rectangle 19"/>
          <p:cNvSpPr/>
          <p:nvPr/>
        </p:nvSpPr>
        <p:spPr>
          <a:xfrm>
            <a:off x="361507" y="4608704"/>
            <a:ext cx="6699692" cy="1215717"/>
          </a:xfrm>
          <a:prstGeom prst="rect">
            <a:avLst/>
          </a:prstGeom>
          <a:solidFill>
            <a:srgbClr val="D3CDD3"/>
          </a:solidFill>
        </p:spPr>
        <p:txBody>
          <a:bodyPr wrap="square">
            <a:spAutoFit/>
          </a:bodyPr>
          <a:lstStyle/>
          <a:p>
            <a:r>
              <a:rPr lang="en-US" dirty="0"/>
              <a:t>404. What is the main source of water used by your household for other purposes such as cooking and handwashing?</a:t>
            </a:r>
          </a:p>
          <a:p>
            <a:endParaRPr lang="en-US" sz="400" dirty="0"/>
          </a:p>
          <a:p>
            <a:r>
              <a:rPr lang="en-US" dirty="0"/>
              <a:t>Selections from 402:  ${</a:t>
            </a:r>
            <a:r>
              <a:rPr lang="en-US" dirty="0" err="1"/>
              <a:t>source_labels</a:t>
            </a:r>
            <a:r>
              <a:rPr lang="en-US" dirty="0"/>
              <a:t>}</a:t>
            </a:r>
          </a:p>
          <a:p>
            <a:r>
              <a:rPr lang="en-US" sz="1500" i="1" dirty="0"/>
              <a:t>Read out selections from 402 only.</a:t>
            </a:r>
            <a:endParaRPr lang="en-US" dirty="0"/>
          </a:p>
        </p:txBody>
      </p:sp>
      <p:sp>
        <p:nvSpPr>
          <p:cNvPr id="21" name="Rectangle 20"/>
          <p:cNvSpPr/>
          <p:nvPr/>
        </p:nvSpPr>
        <p:spPr>
          <a:xfrm>
            <a:off x="7173728" y="4608709"/>
            <a:ext cx="4749205" cy="1216152"/>
          </a:xfrm>
          <a:prstGeom prst="rect">
            <a:avLst/>
          </a:prstGeom>
          <a:solidFill>
            <a:srgbClr val="D3CDD3"/>
          </a:solidFill>
        </p:spPr>
        <p:txBody>
          <a:bodyPr wrap="square">
            <a:spAutoFit/>
          </a:bodyPr>
          <a:lstStyle/>
          <a:p>
            <a:endParaRPr lang="fr-FR" dirty="0"/>
          </a:p>
          <a:p>
            <a:endParaRPr lang="en-US" dirty="0"/>
          </a:p>
          <a:p>
            <a:endParaRPr lang="en-US" sz="2200" dirty="0"/>
          </a:p>
        </p:txBody>
      </p:sp>
      <p:sp>
        <p:nvSpPr>
          <p:cNvPr id="23" name="Rectangle 22"/>
          <p:cNvSpPr/>
          <p:nvPr/>
        </p:nvSpPr>
        <p:spPr>
          <a:xfrm>
            <a:off x="361507" y="5858474"/>
            <a:ext cx="6699692" cy="923330"/>
          </a:xfrm>
          <a:prstGeom prst="rect">
            <a:avLst/>
          </a:prstGeom>
          <a:solidFill>
            <a:srgbClr val="EAE8EA"/>
          </a:solidFill>
        </p:spPr>
        <p:txBody>
          <a:bodyPr wrap="square">
            <a:spAutoFit/>
          </a:bodyPr>
          <a:lstStyle/>
          <a:p>
            <a:r>
              <a:rPr lang="en-US" dirty="0"/>
              <a:t>Questions 405 to 408 will be repeated ${</a:t>
            </a:r>
            <a:r>
              <a:rPr lang="en-US" dirty="0" err="1"/>
              <a:t>number_of_sources</a:t>
            </a:r>
            <a:r>
              <a:rPr lang="en-US" dirty="0"/>
              <a:t>} times, once for each water source selected in 402. These sources include:${</a:t>
            </a:r>
            <a:r>
              <a:rPr lang="en-US" dirty="0" err="1"/>
              <a:t>source_labels</a:t>
            </a:r>
            <a:r>
              <a:rPr lang="en-US" dirty="0"/>
              <a:t>}</a:t>
            </a:r>
          </a:p>
        </p:txBody>
      </p:sp>
      <p:sp>
        <p:nvSpPr>
          <p:cNvPr id="24" name="Rectangle 23"/>
          <p:cNvSpPr/>
          <p:nvPr/>
        </p:nvSpPr>
        <p:spPr>
          <a:xfrm>
            <a:off x="7173728" y="5858474"/>
            <a:ext cx="4749205" cy="923544"/>
          </a:xfrm>
          <a:prstGeom prst="rect">
            <a:avLst/>
          </a:prstGeom>
          <a:solidFill>
            <a:srgbClr val="EAE8EA"/>
          </a:solidFill>
        </p:spPr>
        <p:txBody>
          <a:bodyPr wrap="square">
            <a:spAutoFit/>
          </a:bodyPr>
          <a:lstStyle/>
          <a:p>
            <a:endParaRPr lang="fr-FR" dirty="0"/>
          </a:p>
          <a:p>
            <a:endParaRPr lang="en-US" dirty="0"/>
          </a:p>
          <a:p>
            <a:endParaRPr lang="en-US" sz="2200" dirty="0"/>
          </a:p>
        </p:txBody>
      </p:sp>
      <p:sp>
        <p:nvSpPr>
          <p:cNvPr id="27" name="Rectangle 26"/>
          <p:cNvSpPr/>
          <p:nvPr/>
        </p:nvSpPr>
        <p:spPr>
          <a:xfrm>
            <a:off x="7170346" y="2525905"/>
            <a:ext cx="1886350" cy="237744"/>
          </a:xfrm>
          <a:prstGeom prst="rect">
            <a:avLst/>
          </a:prstGeom>
          <a:solidFill>
            <a:srgbClr val="D2DEEF"/>
          </a:solidFill>
        </p:spPr>
        <p:txBody>
          <a:bodyPr wrap="none" anchor="ctr">
            <a:spAutoFit/>
          </a:bodyPr>
          <a:lstStyle/>
          <a:p>
            <a:r>
              <a:rPr lang="en-US" sz="1200" dirty="0"/>
              <a:t>Dug Well: Protected Well</a:t>
            </a:r>
          </a:p>
        </p:txBody>
      </p:sp>
      <p:sp>
        <p:nvSpPr>
          <p:cNvPr id="28" name="Rectangle 27"/>
          <p:cNvSpPr/>
          <p:nvPr/>
        </p:nvSpPr>
        <p:spPr>
          <a:xfrm>
            <a:off x="9538602" y="2913945"/>
            <a:ext cx="1110304" cy="219456"/>
          </a:xfrm>
          <a:prstGeom prst="rect">
            <a:avLst/>
          </a:prstGeom>
          <a:solidFill>
            <a:srgbClr val="D2DEEF"/>
          </a:solidFill>
        </p:spPr>
        <p:txBody>
          <a:bodyPr wrap="none" anchor="ctr">
            <a:spAutoFit/>
          </a:bodyPr>
          <a:lstStyle/>
          <a:p>
            <a:r>
              <a:rPr lang="en-US" sz="1200" dirty="0"/>
              <a:t>Sachet Water</a:t>
            </a:r>
          </a:p>
        </p:txBody>
      </p:sp>
      <p:sp>
        <p:nvSpPr>
          <p:cNvPr id="29" name="Rectangle 28"/>
          <p:cNvSpPr/>
          <p:nvPr/>
        </p:nvSpPr>
        <p:spPr>
          <a:xfrm>
            <a:off x="7173728" y="1232106"/>
            <a:ext cx="1828800" cy="420624"/>
          </a:xfrm>
          <a:prstGeom prst="rect">
            <a:avLst/>
          </a:prstGeom>
          <a:solidFill>
            <a:srgbClr val="D2DEEF"/>
          </a:solidFill>
        </p:spPr>
        <p:txBody>
          <a:bodyPr wrap="square">
            <a:spAutoFit/>
          </a:bodyPr>
          <a:lstStyle/>
          <a:p>
            <a:r>
              <a:rPr lang="en-US" sz="1200" dirty="0"/>
              <a:t>Piped Water: Piped into </a:t>
            </a:r>
          </a:p>
          <a:p>
            <a:r>
              <a:rPr lang="en-US" sz="1200" dirty="0"/>
              <a:t>   dwelling/indoor</a:t>
            </a:r>
          </a:p>
        </p:txBody>
      </p:sp>
      <p:sp>
        <p:nvSpPr>
          <p:cNvPr id="30" name="Rectangle 29"/>
          <p:cNvSpPr/>
          <p:nvPr/>
        </p:nvSpPr>
        <p:spPr>
          <a:xfrm>
            <a:off x="7173728" y="1232106"/>
            <a:ext cx="1828800" cy="420624"/>
          </a:xfrm>
          <a:prstGeom prst="rect">
            <a:avLst/>
          </a:prstGeom>
          <a:solidFill>
            <a:srgbClr val="D2DEEF"/>
          </a:solidFill>
        </p:spPr>
        <p:txBody>
          <a:bodyPr wrap="square">
            <a:spAutoFit/>
          </a:bodyPr>
          <a:lstStyle/>
          <a:p>
            <a:r>
              <a:rPr lang="en-US" sz="1200" dirty="0"/>
              <a:t>Piped Water: Piped into </a:t>
            </a:r>
          </a:p>
          <a:p>
            <a:r>
              <a:rPr lang="en-US" sz="1200" dirty="0"/>
              <a:t>   dwelling/indoor</a:t>
            </a:r>
          </a:p>
        </p:txBody>
      </p:sp>
      <p:sp>
        <p:nvSpPr>
          <p:cNvPr id="31" name="Rectangle 30"/>
          <p:cNvSpPr/>
          <p:nvPr/>
        </p:nvSpPr>
        <p:spPr>
          <a:xfrm>
            <a:off x="7170346" y="2525905"/>
            <a:ext cx="1886350" cy="237744"/>
          </a:xfrm>
          <a:prstGeom prst="rect">
            <a:avLst/>
          </a:prstGeom>
          <a:solidFill>
            <a:srgbClr val="D2DEEF"/>
          </a:solidFill>
        </p:spPr>
        <p:txBody>
          <a:bodyPr wrap="none" anchor="ctr">
            <a:spAutoFit/>
          </a:bodyPr>
          <a:lstStyle/>
          <a:p>
            <a:r>
              <a:rPr lang="en-US" sz="1200" dirty="0"/>
              <a:t>Dug Well: Protected Well</a:t>
            </a:r>
          </a:p>
        </p:txBody>
      </p:sp>
      <p:sp>
        <p:nvSpPr>
          <p:cNvPr id="32" name="Rectangle 31"/>
          <p:cNvSpPr/>
          <p:nvPr/>
        </p:nvSpPr>
        <p:spPr>
          <a:xfrm>
            <a:off x="9538602" y="2913945"/>
            <a:ext cx="1110304" cy="219456"/>
          </a:xfrm>
          <a:prstGeom prst="rect">
            <a:avLst/>
          </a:prstGeom>
          <a:solidFill>
            <a:srgbClr val="D2DEEF"/>
          </a:solidFill>
        </p:spPr>
        <p:txBody>
          <a:bodyPr wrap="none" anchor="ctr">
            <a:spAutoFit/>
          </a:bodyPr>
          <a:lstStyle/>
          <a:p>
            <a:r>
              <a:rPr lang="en-US" sz="1200" dirty="0"/>
              <a:t>Sachet Water</a:t>
            </a:r>
          </a:p>
        </p:txBody>
      </p:sp>
      <p:sp>
        <p:nvSpPr>
          <p:cNvPr id="33" name="Rectangle 32"/>
          <p:cNvSpPr/>
          <p:nvPr/>
        </p:nvSpPr>
        <p:spPr>
          <a:xfrm>
            <a:off x="4359348" y="5901540"/>
            <a:ext cx="2317899" cy="274320"/>
          </a:xfrm>
          <a:prstGeom prst="rect">
            <a:avLst/>
          </a:prstGeom>
          <a:solidFill>
            <a:srgbClr val="D2DEEF"/>
          </a:solidFill>
        </p:spPr>
        <p:txBody>
          <a:bodyPr wrap="square" anchor="ctr">
            <a:spAutoFit/>
          </a:bodyPr>
          <a:lstStyle/>
          <a:p>
            <a:pPr lvl="0" algn="ctr"/>
            <a:r>
              <a:rPr lang="fr-FR" dirty="0">
                <a:solidFill>
                  <a:prstClr val="black"/>
                </a:solidFill>
              </a:rPr>
              <a:t>3</a:t>
            </a:r>
          </a:p>
        </p:txBody>
      </p:sp>
      <p:sp>
        <p:nvSpPr>
          <p:cNvPr id="34" name="Rectangle 33"/>
          <p:cNvSpPr/>
          <p:nvPr/>
        </p:nvSpPr>
        <p:spPr>
          <a:xfrm>
            <a:off x="7173728" y="1232106"/>
            <a:ext cx="1828800" cy="420624"/>
          </a:xfrm>
          <a:prstGeom prst="rect">
            <a:avLst/>
          </a:prstGeom>
          <a:solidFill>
            <a:srgbClr val="D2DEEF"/>
          </a:solidFill>
        </p:spPr>
        <p:txBody>
          <a:bodyPr wrap="square">
            <a:spAutoFit/>
          </a:bodyPr>
          <a:lstStyle/>
          <a:p>
            <a:r>
              <a:rPr lang="en-US" sz="1200" dirty="0"/>
              <a:t>Piped Water: Piped into </a:t>
            </a:r>
          </a:p>
          <a:p>
            <a:r>
              <a:rPr lang="en-US" sz="1200" dirty="0"/>
              <a:t>   dwelling/indoor</a:t>
            </a:r>
          </a:p>
        </p:txBody>
      </p:sp>
      <p:sp>
        <p:nvSpPr>
          <p:cNvPr id="35" name="Rectangle 34"/>
          <p:cNvSpPr/>
          <p:nvPr/>
        </p:nvSpPr>
        <p:spPr>
          <a:xfrm>
            <a:off x="7170346" y="2525905"/>
            <a:ext cx="1886350" cy="237744"/>
          </a:xfrm>
          <a:prstGeom prst="rect">
            <a:avLst/>
          </a:prstGeom>
          <a:solidFill>
            <a:srgbClr val="D2DEEF"/>
          </a:solidFill>
        </p:spPr>
        <p:txBody>
          <a:bodyPr wrap="none" anchor="ctr">
            <a:spAutoFit/>
          </a:bodyPr>
          <a:lstStyle/>
          <a:p>
            <a:r>
              <a:rPr lang="en-US" sz="1200" dirty="0"/>
              <a:t>Dug Well: Protected Well</a:t>
            </a:r>
          </a:p>
        </p:txBody>
      </p:sp>
      <p:sp>
        <p:nvSpPr>
          <p:cNvPr id="36" name="Rectangle 35"/>
          <p:cNvSpPr/>
          <p:nvPr/>
        </p:nvSpPr>
        <p:spPr>
          <a:xfrm>
            <a:off x="9538602" y="2913945"/>
            <a:ext cx="1110304" cy="219456"/>
          </a:xfrm>
          <a:prstGeom prst="rect">
            <a:avLst/>
          </a:prstGeom>
          <a:solidFill>
            <a:srgbClr val="D2DEEF"/>
          </a:solidFill>
        </p:spPr>
        <p:txBody>
          <a:bodyPr wrap="none" anchor="ctr">
            <a:spAutoFit/>
          </a:bodyPr>
          <a:lstStyle/>
          <a:p>
            <a:r>
              <a:rPr lang="en-US" sz="1200" dirty="0"/>
              <a:t>Sachet Water</a:t>
            </a:r>
          </a:p>
        </p:txBody>
      </p:sp>
      <p:pic>
        <p:nvPicPr>
          <p:cNvPr id="37" name="Picture 2" descr="https://i.stack.imgur.com/JLiq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09" t="12015" r="59911" b="67165"/>
          <a:stretch/>
        </p:blipFill>
        <p:spPr bwMode="auto">
          <a:xfrm>
            <a:off x="7070402" y="1272157"/>
            <a:ext cx="153193" cy="1714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i.stack.imgur.com/JLiq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09" t="12015" r="59911" b="67165"/>
          <a:stretch/>
        </p:blipFill>
        <p:spPr bwMode="auto">
          <a:xfrm>
            <a:off x="7070403" y="2558516"/>
            <a:ext cx="153193" cy="1714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i.stack.imgur.com/JLiq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09" t="12015" r="59911" b="67165"/>
          <a:stretch/>
        </p:blipFill>
        <p:spPr bwMode="auto">
          <a:xfrm>
            <a:off x="9449158" y="2934887"/>
            <a:ext cx="153193" cy="17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8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0.01015 -0.00417 L -0.37604 0.3868 " pathEditMode="relative" rAng="0" ptsTypes="AA">
                                      <p:cBhvr>
                                        <p:cTn id="32" dur="2000" fill="hold"/>
                                        <p:tgtEl>
                                          <p:spTgt spid="29"/>
                                        </p:tgtEl>
                                        <p:attrNameLst>
                                          <p:attrName>ppt_x</p:attrName>
                                          <p:attrName>ppt_y</p:attrName>
                                        </p:attrNameLst>
                                      </p:cBhvr>
                                      <p:rCtr x="-18294" y="19537"/>
                                    </p:animMotion>
                                  </p:childTnLst>
                                </p:cTn>
                              </p:par>
                            </p:childTnLst>
                          </p:cTn>
                        </p:par>
                        <p:par>
                          <p:cTn id="33" fill="hold">
                            <p:stCondLst>
                              <p:cond delay="2000"/>
                            </p:stCondLst>
                            <p:childTnLst>
                              <p:par>
                                <p:cTn id="34" presetID="42" presetClass="path" presetSubtype="0" accel="50000" decel="50000" fill="hold" grpId="0" nodeType="afterEffect">
                                  <p:stCondLst>
                                    <p:cond delay="0"/>
                                  </p:stCondLst>
                                  <p:childTnLst>
                                    <p:animMotion origin="layout" path="M -4.79167E-6 1.85185E-6 L -0.18229 0.18148 " pathEditMode="relative" rAng="0" ptsTypes="AA">
                                      <p:cBhvr>
                                        <p:cTn id="35" dur="2000" fill="hold"/>
                                        <p:tgtEl>
                                          <p:spTgt spid="27"/>
                                        </p:tgtEl>
                                        <p:attrNameLst>
                                          <p:attrName>ppt_x</p:attrName>
                                          <p:attrName>ppt_y</p:attrName>
                                        </p:attrNameLst>
                                      </p:cBhvr>
                                      <p:rCtr x="-9115" y="9074"/>
                                    </p:animMotion>
                                  </p:childTnLst>
                                </p:cTn>
                              </p:par>
                            </p:childTnLst>
                          </p:cTn>
                        </p:par>
                        <p:par>
                          <p:cTn id="36" fill="hold">
                            <p:stCondLst>
                              <p:cond delay="4000"/>
                            </p:stCondLst>
                            <p:childTnLst>
                              <p:par>
                                <p:cTn id="37" presetID="42" presetClass="path" presetSubtype="0" accel="50000" decel="50000" fill="hold" grpId="0" nodeType="afterEffect">
                                  <p:stCondLst>
                                    <p:cond delay="0"/>
                                  </p:stCondLst>
                                  <p:childTnLst>
                                    <p:animMotion origin="layout" path="M -4.58333E-6 -2.22222E-6 L -0.33763 0.17894 " pathEditMode="relative" rAng="0" ptsTypes="AA">
                                      <p:cBhvr>
                                        <p:cTn id="38" dur="2000" fill="hold"/>
                                        <p:tgtEl>
                                          <p:spTgt spid="28"/>
                                        </p:tgtEl>
                                        <p:attrNameLst>
                                          <p:attrName>ppt_x</p:attrName>
                                          <p:attrName>ppt_y</p:attrName>
                                        </p:attrNameLst>
                                      </p:cBhvr>
                                      <p:rCtr x="-16888" y="8935"/>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45833E-6 4.81481E-6 L -0.37578 0.57592 " pathEditMode="relative" rAng="0" ptsTypes="AA">
                                      <p:cBhvr>
                                        <p:cTn id="42" dur="2000" fill="hold"/>
                                        <p:tgtEl>
                                          <p:spTgt spid="30"/>
                                        </p:tgtEl>
                                        <p:attrNameLst>
                                          <p:attrName>ppt_x</p:attrName>
                                          <p:attrName>ppt_y</p:attrName>
                                        </p:attrNameLst>
                                      </p:cBhvr>
                                      <p:rCtr x="-18789" y="28796"/>
                                    </p:animMotion>
                                  </p:childTnLst>
                                </p:cTn>
                              </p:par>
                            </p:childTnLst>
                          </p:cTn>
                        </p:par>
                        <p:par>
                          <p:cTn id="43" fill="hold">
                            <p:stCondLst>
                              <p:cond delay="2000"/>
                            </p:stCondLst>
                            <p:childTnLst>
                              <p:par>
                                <p:cTn id="44" presetID="42" presetClass="path" presetSubtype="0" accel="50000" decel="50000" fill="hold" grpId="0" nodeType="afterEffect">
                                  <p:stCondLst>
                                    <p:cond delay="0"/>
                                  </p:stCondLst>
                                  <p:childTnLst>
                                    <p:animMotion origin="layout" path="M -4.79167E-6 1.85185E-6 L -0.16549 0.40046 " pathEditMode="relative" rAng="0" ptsTypes="AA">
                                      <p:cBhvr>
                                        <p:cTn id="45" dur="2000" fill="hold"/>
                                        <p:tgtEl>
                                          <p:spTgt spid="31"/>
                                        </p:tgtEl>
                                        <p:attrNameLst>
                                          <p:attrName>ppt_x</p:attrName>
                                          <p:attrName>ppt_y</p:attrName>
                                        </p:attrNameLst>
                                      </p:cBhvr>
                                      <p:rCtr x="-8281" y="20023"/>
                                    </p:animMotion>
                                  </p:childTnLst>
                                </p:cTn>
                              </p:par>
                            </p:childTnLst>
                          </p:cTn>
                        </p:par>
                        <p:par>
                          <p:cTn id="46" fill="hold">
                            <p:stCondLst>
                              <p:cond delay="4000"/>
                            </p:stCondLst>
                            <p:childTnLst>
                              <p:par>
                                <p:cTn id="47" presetID="42" presetClass="path" presetSubtype="0" accel="50000" decel="50000" fill="hold" grpId="0" nodeType="afterEffect">
                                  <p:stCondLst>
                                    <p:cond delay="0"/>
                                  </p:stCondLst>
                                  <p:childTnLst>
                                    <p:animMotion origin="layout" path="M -4.58333E-6 -2.22222E-6 L -0.32786 0.38218 " pathEditMode="relative" rAng="0" ptsTypes="AA">
                                      <p:cBhvr>
                                        <p:cTn id="48" dur="2000" fill="hold"/>
                                        <p:tgtEl>
                                          <p:spTgt spid="32"/>
                                        </p:tgtEl>
                                        <p:attrNameLst>
                                          <p:attrName>ppt_x</p:attrName>
                                          <p:attrName>ppt_y</p:attrName>
                                        </p:attrNameLst>
                                      </p:cBhvr>
                                      <p:rCtr x="-16393" y="19097"/>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45833E-6 4.81481E-6 L -0.41836 0.75254 " pathEditMode="relative" rAng="0" ptsTypes="AA">
                                      <p:cBhvr>
                                        <p:cTn id="56" dur="2000" fill="hold"/>
                                        <p:tgtEl>
                                          <p:spTgt spid="34"/>
                                        </p:tgtEl>
                                        <p:attrNameLst>
                                          <p:attrName>ppt_x</p:attrName>
                                          <p:attrName>ppt_y</p:attrName>
                                        </p:attrNameLst>
                                      </p:cBhvr>
                                      <p:rCtr x="-20924" y="37616"/>
                                    </p:animMotion>
                                  </p:childTnLst>
                                </p:cTn>
                              </p:par>
                            </p:childTnLst>
                          </p:cTn>
                        </p:par>
                        <p:par>
                          <p:cTn id="57" fill="hold">
                            <p:stCondLst>
                              <p:cond delay="2000"/>
                            </p:stCondLst>
                            <p:childTnLst>
                              <p:par>
                                <p:cTn id="58" presetID="42" presetClass="path" presetSubtype="0" accel="50000" decel="50000" fill="hold" grpId="0" nodeType="afterEffect">
                                  <p:stCondLst>
                                    <p:cond delay="0"/>
                                  </p:stCondLst>
                                  <p:childTnLst>
                                    <p:animMotion origin="layout" path="M -4.79167E-6 1.85185E-6 L -0.26809 0.57754 " pathEditMode="relative" rAng="0" ptsTypes="AA">
                                      <p:cBhvr>
                                        <p:cTn id="59" dur="2000" fill="hold"/>
                                        <p:tgtEl>
                                          <p:spTgt spid="35"/>
                                        </p:tgtEl>
                                        <p:attrNameLst>
                                          <p:attrName>ppt_x</p:attrName>
                                          <p:attrName>ppt_y</p:attrName>
                                        </p:attrNameLst>
                                      </p:cBhvr>
                                      <p:rCtr x="-13411" y="28866"/>
                                    </p:animMotion>
                                  </p:childTnLst>
                                </p:cTn>
                              </p:par>
                            </p:childTnLst>
                          </p:cTn>
                        </p:par>
                        <p:par>
                          <p:cTn id="60" fill="hold">
                            <p:stCondLst>
                              <p:cond delay="4000"/>
                            </p:stCondLst>
                            <p:childTnLst>
                              <p:par>
                                <p:cTn id="61" presetID="42" presetClass="path" presetSubtype="0" accel="50000" decel="50000" fill="hold" grpId="0" nodeType="afterEffect">
                                  <p:stCondLst>
                                    <p:cond delay="0"/>
                                  </p:stCondLst>
                                  <p:childTnLst>
                                    <p:animMotion origin="layout" path="M -0.00169 -0.01551 L -0.30169 0.52431 " pathEditMode="relative" rAng="0" ptsTypes="AA">
                                      <p:cBhvr>
                                        <p:cTn id="62" dur="2000" fill="hold"/>
                                        <p:tgtEl>
                                          <p:spTgt spid="36"/>
                                        </p:tgtEl>
                                        <p:attrNameLst>
                                          <p:attrName>ppt_x</p:attrName>
                                          <p:attrName>ppt_y</p:attrName>
                                        </p:attrNameLst>
                                      </p:cBhvr>
                                      <p:rCtr x="-15000" y="26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4" grpId="0" animBg="1"/>
      <p:bldP spid="34" grpId="1" animBg="1"/>
      <p:bldP spid="35" grpId="0" animBg="1"/>
      <p:bldP spid="35" grpId="1" animBg="1"/>
      <p:bldP spid="36" grpId="0" animBg="1"/>
      <p:bldP spid="3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ands weaving straw">
            <a:extLst>
              <a:ext uri="{FF2B5EF4-FFF2-40B4-BE49-F238E27FC236}">
                <a16:creationId xmlns:a16="http://schemas.microsoft.com/office/drawing/2014/main" id="{00DF9417-2420-92A5-649B-6D5490EEC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836"/>
            <a:ext cx="12192000" cy="8097672"/>
          </a:xfrm>
          <a:prstGeom prst="rect">
            <a:avLst/>
          </a:prstGeom>
        </p:spPr>
      </p:pic>
      <p:sp>
        <p:nvSpPr>
          <p:cNvPr id="2" name="Title 1"/>
          <p:cNvSpPr>
            <a:spLocks noGrp="1"/>
          </p:cNvSpPr>
          <p:nvPr>
            <p:ph type="title"/>
          </p:nvPr>
        </p:nvSpPr>
        <p:spPr>
          <a:xfrm>
            <a:off x="563761" y="280346"/>
            <a:ext cx="2756955" cy="1325563"/>
          </a:xfrm>
        </p:spPr>
        <p:txBody>
          <a:bodyPr>
            <a:normAutofit/>
          </a:bodyPr>
          <a:lstStyle/>
          <a:p>
            <a:pPr algn="ctr"/>
            <a:r>
              <a:rPr lang="en-US" sz="6800" dirty="0">
                <a:solidFill>
                  <a:schemeClr val="bg1"/>
                </a:solidFill>
              </a:rPr>
              <a:t>Loops</a:t>
            </a:r>
          </a:p>
        </p:txBody>
      </p:sp>
      <p:grpSp>
        <p:nvGrpSpPr>
          <p:cNvPr id="11" name="Group 10">
            <a:extLst>
              <a:ext uri="{FF2B5EF4-FFF2-40B4-BE49-F238E27FC236}">
                <a16:creationId xmlns:a16="http://schemas.microsoft.com/office/drawing/2014/main" id="{F5BE0EFF-B86E-F3E1-0EA3-C171F301D862}"/>
              </a:ext>
            </a:extLst>
          </p:cNvPr>
          <p:cNvGrpSpPr/>
          <p:nvPr/>
        </p:nvGrpSpPr>
        <p:grpSpPr>
          <a:xfrm>
            <a:off x="563761" y="1494237"/>
            <a:ext cx="2756955" cy="948176"/>
            <a:chOff x="563761" y="1385951"/>
            <a:chExt cx="2756955" cy="948176"/>
          </a:xfrm>
        </p:grpSpPr>
        <p:sp>
          <p:nvSpPr>
            <p:cNvPr id="3" name="Rectangle 2">
              <a:extLst>
                <a:ext uri="{FF2B5EF4-FFF2-40B4-BE49-F238E27FC236}">
                  <a16:creationId xmlns:a16="http://schemas.microsoft.com/office/drawing/2014/main" id="{80B9BA98-A7FA-4DEA-1585-60ABA25DD3AE}"/>
                </a:ext>
              </a:extLst>
            </p:cNvPr>
            <p:cNvSpPr/>
            <p:nvPr/>
          </p:nvSpPr>
          <p:spPr>
            <a:xfrm>
              <a:off x="563761" y="1385951"/>
              <a:ext cx="2756955" cy="9481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706560" y="1526923"/>
              <a:ext cx="2483208" cy="666233"/>
              <a:chOff x="3364698" y="1844055"/>
              <a:chExt cx="4662881" cy="1664689"/>
            </a:xfrm>
          </p:grpSpPr>
          <p:sp>
            <p:nvSpPr>
              <p:cNvPr id="4" name="Down Arrow 3"/>
              <p:cNvSpPr/>
              <p:nvPr/>
            </p:nvSpPr>
            <p:spPr>
              <a:xfrm>
                <a:off x="3364698" y="1844055"/>
                <a:ext cx="379702" cy="1389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ent Arrow 4"/>
              <p:cNvSpPr/>
              <p:nvPr/>
            </p:nvSpPr>
            <p:spPr>
              <a:xfrm rot="16200000" flipV="1">
                <a:off x="3425883" y="2277797"/>
                <a:ext cx="1664689" cy="797205"/>
              </a:xfrm>
              <a:prstGeom prst="bentArrow">
                <a:avLst>
                  <a:gd name="adj1" fmla="val 24219"/>
                  <a:gd name="adj2" fmla="val 28671"/>
                  <a:gd name="adj3" fmla="val 3888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wn Arrow 5"/>
              <p:cNvSpPr/>
              <p:nvPr/>
            </p:nvSpPr>
            <p:spPr>
              <a:xfrm>
                <a:off x="4973752" y="1844055"/>
                <a:ext cx="379702" cy="1389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nt Arrow 6"/>
              <p:cNvSpPr/>
              <p:nvPr/>
            </p:nvSpPr>
            <p:spPr>
              <a:xfrm rot="16200000" flipV="1">
                <a:off x="5132520" y="2277797"/>
                <a:ext cx="1664689" cy="797205"/>
              </a:xfrm>
              <a:prstGeom prst="bentArrow">
                <a:avLst>
                  <a:gd name="adj1" fmla="val 24219"/>
                  <a:gd name="adj2" fmla="val 28671"/>
                  <a:gd name="adj3" fmla="val 3888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wn Arrow 7"/>
              <p:cNvSpPr/>
              <p:nvPr/>
            </p:nvSpPr>
            <p:spPr>
              <a:xfrm>
                <a:off x="6637864" y="1844055"/>
                <a:ext cx="379702" cy="1389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rot="16200000" flipV="1">
                <a:off x="6796632" y="2277797"/>
                <a:ext cx="1664689" cy="797205"/>
              </a:xfrm>
              <a:prstGeom prst="bentArrow">
                <a:avLst>
                  <a:gd name="adj1" fmla="val 24219"/>
                  <a:gd name="adj2" fmla="val 28671"/>
                  <a:gd name="adj3" fmla="val 3888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65212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68" y="95250"/>
            <a:ext cx="10515600" cy="946507"/>
          </a:xfrm>
        </p:spPr>
        <p:txBody>
          <a:bodyPr/>
          <a:lstStyle/>
          <a:p>
            <a:r>
              <a:rPr lang="en-US" dirty="0"/>
              <a:t>Loops</a:t>
            </a:r>
            <a:endParaRPr lang="en-US" sz="3200" i="1" dirty="0">
              <a:solidFill>
                <a:schemeClr val="tx1">
                  <a:lumMod val="50000"/>
                  <a:lumOff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622997301"/>
              </p:ext>
            </p:extLst>
          </p:nvPr>
        </p:nvGraphicFramePr>
        <p:xfrm>
          <a:off x="517268" y="728238"/>
          <a:ext cx="10371639" cy="4175760"/>
        </p:xfrm>
        <a:graphic>
          <a:graphicData uri="http://schemas.openxmlformats.org/drawingml/2006/table">
            <a:tbl>
              <a:tblPr firstRow="1" bandRow="1">
                <a:tableStyleId>{5C22544A-7EE6-4342-B048-85BDC9FD1C3A}</a:tableStyleId>
              </a:tblPr>
              <a:tblGrid>
                <a:gridCol w="7902759">
                  <a:extLst>
                    <a:ext uri="{9D8B030D-6E8A-4147-A177-3AD203B41FA5}">
                      <a16:colId xmlns:a16="http://schemas.microsoft.com/office/drawing/2014/main" val="20000"/>
                    </a:ext>
                  </a:extLst>
                </a:gridCol>
                <a:gridCol w="1234440">
                  <a:extLst>
                    <a:ext uri="{9D8B030D-6E8A-4147-A177-3AD203B41FA5}">
                      <a16:colId xmlns:a16="http://schemas.microsoft.com/office/drawing/2014/main" val="20001"/>
                    </a:ext>
                  </a:extLst>
                </a:gridCol>
                <a:gridCol w="1234440">
                  <a:extLst>
                    <a:ext uri="{9D8B030D-6E8A-4147-A177-3AD203B41FA5}">
                      <a16:colId xmlns:a16="http://schemas.microsoft.com/office/drawing/2014/main" val="20002"/>
                    </a:ext>
                  </a:extLst>
                </a:gridCol>
              </a:tblGrid>
              <a:tr h="149471">
                <a:tc>
                  <a:txBody>
                    <a:bodyPr/>
                    <a:lstStyle/>
                    <a:p>
                      <a:r>
                        <a:rPr lang="en-US" sz="2200" noProof="0" dirty="0"/>
                        <a:t>Section 1: Household</a:t>
                      </a:r>
                      <a:r>
                        <a:rPr lang="en-US" sz="2200" baseline="0" noProof="0" dirty="0"/>
                        <a:t> Roster</a:t>
                      </a:r>
                      <a:endParaRPr lang="en-US" sz="2200" noProof="0" dirty="0"/>
                    </a:p>
                  </a:txBody>
                  <a:tcPr/>
                </a:tc>
                <a:tc>
                  <a:txBody>
                    <a:bodyPr/>
                    <a:lstStyle/>
                    <a:p>
                      <a:endParaRPr lang="en-US" sz="400" noProof="0" dirty="0"/>
                    </a:p>
                  </a:txBody>
                  <a:tcPr/>
                </a:tc>
                <a:tc>
                  <a:txBody>
                    <a:bodyPr/>
                    <a:lstStyle/>
                    <a:p>
                      <a:endParaRPr lang="en-US" sz="400" noProof="0" dirty="0"/>
                    </a:p>
                  </a:txBody>
                  <a:tcPr/>
                </a:tc>
                <a:extLst>
                  <a:ext uri="{0D108BD9-81ED-4DB2-BD59-A6C34878D82A}">
                    <a16:rowId xmlns:a16="http://schemas.microsoft.com/office/drawing/2014/main" val="10000"/>
                  </a:ext>
                </a:extLst>
              </a:tr>
              <a:tr h="457200">
                <a:tc>
                  <a:txBody>
                    <a:bodyPr/>
                    <a:lstStyle/>
                    <a:p>
                      <a:r>
                        <a:rPr lang="en-US" noProof="0" dirty="0"/>
                        <a:t>101. Name</a:t>
                      </a:r>
                      <a:r>
                        <a:rPr lang="en-US" baseline="0" noProof="0" dirty="0"/>
                        <a:t> of HH member/visitor</a:t>
                      </a:r>
                      <a:endParaRPr lang="en-US" noProof="0" dirty="0"/>
                    </a:p>
                  </a:txBody>
                  <a:tcPr anchor="ctr"/>
                </a:tc>
                <a:tc>
                  <a:txBody>
                    <a:bodyPr/>
                    <a:lstStyle/>
                    <a:p>
                      <a:pPr algn="ctr"/>
                      <a:r>
                        <a:rPr lang="en-US" noProof="0" dirty="0"/>
                        <a:t>Funmi</a:t>
                      </a:r>
                    </a:p>
                  </a:txBody>
                  <a:tcPr anchor="ctr"/>
                </a:tc>
                <a:tc>
                  <a:txBody>
                    <a:bodyPr/>
                    <a:lstStyle/>
                    <a:p>
                      <a:r>
                        <a:rPr lang="en-US" noProof="0" dirty="0"/>
                        <a:t>Segun</a:t>
                      </a:r>
                    </a:p>
                  </a:txBody>
                  <a:tcPr/>
                </a:tc>
                <a:extLst>
                  <a:ext uri="{0D108BD9-81ED-4DB2-BD59-A6C34878D82A}">
                    <a16:rowId xmlns:a16="http://schemas.microsoft.com/office/drawing/2014/main" val="10001"/>
                  </a:ext>
                </a:extLst>
              </a:tr>
              <a:tr h="411480">
                <a:tc>
                  <a:txBody>
                    <a:bodyPr/>
                    <a:lstStyle/>
                    <a:p>
                      <a:r>
                        <a:rPr lang="en-US" noProof="0" dirty="0"/>
                        <a:t>102. What is  [NAME]  ’s relationship to the head of household?</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2"/>
                  </a:ext>
                </a:extLst>
              </a:tr>
              <a:tr h="411480">
                <a:tc>
                  <a:txBody>
                    <a:bodyPr/>
                    <a:lstStyle/>
                    <a:p>
                      <a:r>
                        <a:rPr lang="en-US" noProof="0" dirty="0"/>
                        <a:t>103. Is  [NAME]  male or female?</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3"/>
                  </a:ext>
                </a:extLst>
              </a:tr>
              <a:tr h="411480">
                <a:tc>
                  <a:txBody>
                    <a:bodyPr/>
                    <a:lstStyle/>
                    <a:p>
                      <a:r>
                        <a:rPr lang="en-US" noProof="0" dirty="0"/>
                        <a:t>104. How old was  [NAME]  at their last birthday?</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4"/>
                  </a:ext>
                </a:extLst>
              </a:tr>
              <a:tr h="411480">
                <a:tc>
                  <a:txBody>
                    <a:bodyPr/>
                    <a:lstStyle/>
                    <a:p>
                      <a:r>
                        <a:rPr lang="en-US" noProof="0" dirty="0"/>
                        <a:t>105. What is  [NAME]  ’s marital status?</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5"/>
                  </a:ext>
                </a:extLst>
              </a:tr>
              <a:tr h="411480">
                <a:tc>
                  <a:txBody>
                    <a:bodyPr/>
                    <a:lstStyle/>
                    <a:p>
                      <a:r>
                        <a:rPr lang="en-US" noProof="0" dirty="0"/>
                        <a:t>106. Does  [NAME]  currently live here?</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6"/>
                  </a:ext>
                </a:extLst>
              </a:tr>
              <a:tr h="411480">
                <a:tc>
                  <a:txBody>
                    <a:bodyPr/>
                    <a:lstStyle/>
                    <a:p>
                      <a:r>
                        <a:rPr lang="en-US" noProof="0" dirty="0"/>
                        <a:t>107. Did  [NAME]  stay here last night?</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7"/>
                  </a:ext>
                </a:extLst>
              </a:tr>
              <a:tr h="411480">
                <a:tc>
                  <a:txBody>
                    <a:bodyPr/>
                    <a:lstStyle/>
                    <a:p>
                      <a:r>
                        <a:rPr lang="en-US" noProof="0" dirty="0"/>
                        <a:t>LCL_101. What is the religion of  [NAME]  ?</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8"/>
                  </a:ext>
                </a:extLst>
              </a:tr>
              <a:tr h="411480">
                <a:tc>
                  <a:txBody>
                    <a:bodyPr/>
                    <a:lstStyle/>
                    <a:p>
                      <a:r>
                        <a:rPr lang="en-US" noProof="0" dirty="0"/>
                        <a:t>LCL_102. What is the ethnicity of  [NAME]  ?</a:t>
                      </a:r>
                    </a:p>
                  </a:txBody>
                  <a:tcPr anchor="ct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000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07653451"/>
              </p:ext>
            </p:extLst>
          </p:nvPr>
        </p:nvGraphicFramePr>
        <p:xfrm>
          <a:off x="971274" y="4939232"/>
          <a:ext cx="6086901" cy="365760"/>
        </p:xfrm>
        <a:graphic>
          <a:graphicData uri="http://schemas.openxmlformats.org/drawingml/2006/table">
            <a:tbl>
              <a:tblPr firstRow="1" bandRow="1">
                <a:tableStyleId>{5C22544A-7EE6-4342-B048-85BDC9FD1C3A}</a:tableStyleId>
              </a:tblPr>
              <a:tblGrid>
                <a:gridCol w="6086901">
                  <a:extLst>
                    <a:ext uri="{9D8B030D-6E8A-4147-A177-3AD203B41FA5}">
                      <a16:colId xmlns:a16="http://schemas.microsoft.com/office/drawing/2014/main" val="20000"/>
                    </a:ext>
                  </a:extLst>
                </a:gridCol>
              </a:tblGrid>
              <a:tr h="365760">
                <a:tc>
                  <a:txBody>
                    <a:bodyPr/>
                    <a:lstStyle/>
                    <a:p>
                      <a:r>
                        <a:rPr lang="en-US" sz="1600" b="0" noProof="0" dirty="0">
                          <a:solidFill>
                            <a:schemeClr val="tx1"/>
                          </a:solidFill>
                        </a:rPr>
                        <a:t>This person is eligible to participate in the Female Questionnaire.</a:t>
                      </a:r>
                    </a:p>
                  </a:txBody>
                  <a:tcPr>
                    <a:solidFill>
                      <a:srgbClr val="B1E3F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640380335"/>
              </p:ext>
            </p:extLst>
          </p:nvPr>
        </p:nvGraphicFramePr>
        <p:xfrm>
          <a:off x="517270" y="5330770"/>
          <a:ext cx="7861183" cy="640080"/>
        </p:xfrm>
        <a:graphic>
          <a:graphicData uri="http://schemas.openxmlformats.org/drawingml/2006/table">
            <a:tbl>
              <a:tblPr firstRow="1" bandRow="1">
                <a:tableStyleId>{5C22544A-7EE6-4342-B048-85BDC9FD1C3A}</a:tableStyleId>
              </a:tblPr>
              <a:tblGrid>
                <a:gridCol w="7861183">
                  <a:extLst>
                    <a:ext uri="{9D8B030D-6E8A-4147-A177-3AD203B41FA5}">
                      <a16:colId xmlns:a16="http://schemas.microsoft.com/office/drawing/2014/main" val="20000"/>
                    </a:ext>
                  </a:extLst>
                </a:gridCol>
              </a:tblGrid>
              <a:tr h="526965">
                <a:tc>
                  <a:txBody>
                    <a:bodyPr/>
                    <a:lstStyle/>
                    <a:p>
                      <a:r>
                        <a:rPr lang="en-US" b="0" noProof="0" dirty="0">
                          <a:solidFill>
                            <a:schemeClr val="tx1"/>
                          </a:solidFill>
                        </a:rPr>
                        <a:t>108. Are there any other usual members of our household or persons who slept in the house</a:t>
                      </a:r>
                      <a:r>
                        <a:rPr lang="en-US" b="0" baseline="0" noProof="0" dirty="0">
                          <a:solidFill>
                            <a:schemeClr val="tx1"/>
                          </a:solidFill>
                        </a:rPr>
                        <a:t> last night?</a:t>
                      </a:r>
                      <a:endParaRPr lang="en-US" b="0" noProof="0" dirty="0">
                        <a:solidFill>
                          <a:schemeClr val="tx1"/>
                        </a:solidFill>
                      </a:endParaRPr>
                    </a:p>
                  </a:txBody>
                  <a:tcPr>
                    <a:solidFill>
                      <a:schemeClr val="bg1">
                        <a:lumMod val="75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74915600"/>
              </p:ext>
            </p:extLst>
          </p:nvPr>
        </p:nvGraphicFramePr>
        <p:xfrm>
          <a:off x="971274" y="5992103"/>
          <a:ext cx="8548082" cy="365760"/>
        </p:xfrm>
        <a:graphic>
          <a:graphicData uri="http://schemas.openxmlformats.org/drawingml/2006/table">
            <a:tbl>
              <a:tblPr firstRow="1" bandRow="1">
                <a:tableStyleId>{5C22544A-7EE6-4342-B048-85BDC9FD1C3A}</a:tableStyleId>
              </a:tblPr>
              <a:tblGrid>
                <a:gridCol w="8548082">
                  <a:extLst>
                    <a:ext uri="{9D8B030D-6E8A-4147-A177-3AD203B41FA5}">
                      <a16:colId xmlns:a16="http://schemas.microsoft.com/office/drawing/2014/main" val="20000"/>
                    </a:ext>
                  </a:extLst>
                </a:gridCol>
              </a:tblGrid>
              <a:tr h="365760">
                <a:tc>
                  <a:txBody>
                    <a:bodyPr/>
                    <a:lstStyle/>
                    <a:p>
                      <a:r>
                        <a:rPr lang="en-US" sz="1600" b="0" noProof="0" dirty="0">
                          <a:solidFill>
                            <a:schemeClr val="tx1"/>
                          </a:solidFill>
                        </a:rPr>
                        <a:t>There are other</a:t>
                      </a:r>
                      <a:r>
                        <a:rPr lang="en-US" sz="1600" b="0" baseline="0" noProof="0" dirty="0">
                          <a:solidFill>
                            <a:schemeClr val="tx1"/>
                          </a:solidFill>
                        </a:rPr>
                        <a:t> household members</a:t>
                      </a:r>
                      <a:r>
                        <a:rPr lang="en-US" sz="1600" b="0" noProof="0" dirty="0">
                          <a:solidFill>
                            <a:schemeClr val="tx1"/>
                          </a:solidFill>
                        </a:rPr>
                        <a:t>. Proceed to the next screen and select “Add a group”.</a:t>
                      </a:r>
                    </a:p>
                  </a:txBody>
                  <a:tcPr>
                    <a:solidFill>
                      <a:srgbClr val="B1E3F1"/>
                    </a:solidFill>
                  </a:tcPr>
                </a:tc>
                <a:extLst>
                  <a:ext uri="{0D108BD9-81ED-4DB2-BD59-A6C34878D82A}">
                    <a16:rowId xmlns:a16="http://schemas.microsoft.com/office/drawing/2014/main" val="10000"/>
                  </a:ext>
                </a:extLst>
              </a:tr>
            </a:tbl>
          </a:graphicData>
        </a:graphic>
      </p:graphicFrame>
      <p:sp>
        <p:nvSpPr>
          <p:cNvPr id="13" name="Rectangle 12"/>
          <p:cNvSpPr/>
          <p:nvPr/>
        </p:nvSpPr>
        <p:spPr>
          <a:xfrm>
            <a:off x="9646371" y="627274"/>
            <a:ext cx="1694654" cy="4344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78728" y="1193248"/>
            <a:ext cx="914400" cy="383179"/>
          </a:xfrm>
          <a:prstGeom prst="rect">
            <a:avLst/>
          </a:prstGeom>
          <a:solidFill>
            <a:srgbClr val="D2DEEF"/>
          </a:solidFill>
        </p:spPr>
        <p:txBody>
          <a:bodyPr wrap="square">
            <a:spAutoFit/>
          </a:bodyPr>
          <a:lstStyle/>
          <a:p>
            <a:pPr algn="ctr"/>
            <a:r>
              <a:rPr lang="en-US" dirty="0" err="1"/>
              <a:t>Funmi</a:t>
            </a:r>
            <a:endParaRPr lang="en-US" dirty="0"/>
          </a:p>
        </p:txBody>
      </p:sp>
      <p:sp>
        <p:nvSpPr>
          <p:cNvPr id="15" name="Rectangle 14"/>
          <p:cNvSpPr/>
          <p:nvPr/>
        </p:nvSpPr>
        <p:spPr>
          <a:xfrm>
            <a:off x="8578728" y="1193248"/>
            <a:ext cx="914400" cy="383179"/>
          </a:xfrm>
          <a:prstGeom prst="rect">
            <a:avLst/>
          </a:prstGeom>
          <a:solidFill>
            <a:srgbClr val="D2DEEF"/>
          </a:solidFill>
        </p:spPr>
        <p:txBody>
          <a:bodyPr wrap="square">
            <a:spAutoFit/>
          </a:bodyPr>
          <a:lstStyle/>
          <a:p>
            <a:pPr algn="ctr"/>
            <a:r>
              <a:rPr lang="en-US" dirty="0" err="1"/>
              <a:t>Funmi</a:t>
            </a:r>
            <a:endParaRPr lang="en-US" dirty="0"/>
          </a:p>
        </p:txBody>
      </p:sp>
      <p:sp>
        <p:nvSpPr>
          <p:cNvPr id="16" name="Rectangle 15"/>
          <p:cNvSpPr/>
          <p:nvPr/>
        </p:nvSpPr>
        <p:spPr>
          <a:xfrm>
            <a:off x="8578728" y="1193248"/>
            <a:ext cx="914400" cy="383179"/>
          </a:xfrm>
          <a:prstGeom prst="rect">
            <a:avLst/>
          </a:prstGeom>
          <a:solidFill>
            <a:srgbClr val="D2DEEF"/>
          </a:solidFill>
        </p:spPr>
        <p:txBody>
          <a:bodyPr wrap="square">
            <a:spAutoFit/>
          </a:bodyPr>
          <a:lstStyle/>
          <a:p>
            <a:pPr algn="ctr"/>
            <a:r>
              <a:rPr lang="en-US" dirty="0" err="1"/>
              <a:t>Funmi</a:t>
            </a:r>
            <a:endParaRPr lang="en-US" dirty="0"/>
          </a:p>
        </p:txBody>
      </p:sp>
      <p:sp>
        <p:nvSpPr>
          <p:cNvPr id="17" name="Rectangle 16"/>
          <p:cNvSpPr/>
          <p:nvPr/>
        </p:nvSpPr>
        <p:spPr>
          <a:xfrm>
            <a:off x="8578728" y="1193248"/>
            <a:ext cx="914400" cy="383179"/>
          </a:xfrm>
          <a:prstGeom prst="rect">
            <a:avLst/>
          </a:prstGeom>
          <a:solidFill>
            <a:srgbClr val="D2DEEF"/>
          </a:solidFill>
        </p:spPr>
        <p:txBody>
          <a:bodyPr wrap="square">
            <a:spAutoFit/>
          </a:bodyPr>
          <a:lstStyle/>
          <a:p>
            <a:pPr algn="ctr"/>
            <a:r>
              <a:rPr lang="en-US" dirty="0" err="1"/>
              <a:t>Funmi</a:t>
            </a:r>
            <a:endParaRPr lang="en-US" dirty="0"/>
          </a:p>
        </p:txBody>
      </p:sp>
      <p:sp>
        <p:nvSpPr>
          <p:cNvPr id="18" name="Rectangle 17"/>
          <p:cNvSpPr/>
          <p:nvPr/>
        </p:nvSpPr>
        <p:spPr>
          <a:xfrm>
            <a:off x="8578728" y="1193248"/>
            <a:ext cx="914400" cy="383179"/>
          </a:xfrm>
          <a:prstGeom prst="rect">
            <a:avLst/>
          </a:prstGeom>
          <a:solidFill>
            <a:srgbClr val="D2DEEF"/>
          </a:solidFill>
        </p:spPr>
        <p:txBody>
          <a:bodyPr wrap="square">
            <a:spAutoFit/>
          </a:bodyPr>
          <a:lstStyle/>
          <a:p>
            <a:pPr algn="ctr"/>
            <a:r>
              <a:rPr lang="en-US" dirty="0" err="1"/>
              <a:t>Funmi</a:t>
            </a:r>
            <a:endParaRPr lang="en-US" dirty="0"/>
          </a:p>
        </p:txBody>
      </p:sp>
      <p:sp>
        <p:nvSpPr>
          <p:cNvPr id="19" name="Rectangle 18"/>
          <p:cNvSpPr/>
          <p:nvPr/>
        </p:nvSpPr>
        <p:spPr>
          <a:xfrm>
            <a:off x="8578728" y="1193248"/>
            <a:ext cx="914400" cy="383179"/>
          </a:xfrm>
          <a:prstGeom prst="rect">
            <a:avLst/>
          </a:prstGeom>
          <a:solidFill>
            <a:srgbClr val="D2DEEF"/>
          </a:solidFill>
        </p:spPr>
        <p:txBody>
          <a:bodyPr wrap="square">
            <a:spAutoFit/>
          </a:bodyPr>
          <a:lstStyle/>
          <a:p>
            <a:pPr algn="ctr"/>
            <a:r>
              <a:rPr lang="en-US" dirty="0"/>
              <a:t>Funmi</a:t>
            </a:r>
          </a:p>
        </p:txBody>
      </p:sp>
      <p:sp>
        <p:nvSpPr>
          <p:cNvPr id="20" name="Rectangle 19"/>
          <p:cNvSpPr/>
          <p:nvPr/>
        </p:nvSpPr>
        <p:spPr>
          <a:xfrm>
            <a:off x="8578728" y="1193248"/>
            <a:ext cx="914400" cy="383179"/>
          </a:xfrm>
          <a:prstGeom prst="rect">
            <a:avLst/>
          </a:prstGeom>
          <a:solidFill>
            <a:srgbClr val="D2DEEF"/>
          </a:solidFill>
        </p:spPr>
        <p:txBody>
          <a:bodyPr wrap="square">
            <a:spAutoFit/>
          </a:bodyPr>
          <a:lstStyle/>
          <a:p>
            <a:pPr algn="ctr"/>
            <a:r>
              <a:rPr lang="en-US" dirty="0" err="1"/>
              <a:t>Funmi</a:t>
            </a:r>
            <a:endParaRPr lang="en-US" dirty="0"/>
          </a:p>
        </p:txBody>
      </p:sp>
      <p:sp>
        <p:nvSpPr>
          <p:cNvPr id="21" name="Rectangle 20"/>
          <p:cNvSpPr/>
          <p:nvPr/>
        </p:nvSpPr>
        <p:spPr>
          <a:xfrm>
            <a:off x="8578728" y="1193248"/>
            <a:ext cx="914400" cy="383179"/>
          </a:xfrm>
          <a:prstGeom prst="rect">
            <a:avLst/>
          </a:prstGeom>
          <a:solidFill>
            <a:srgbClr val="D2DEEF"/>
          </a:solidFill>
        </p:spPr>
        <p:txBody>
          <a:bodyPr wrap="square">
            <a:spAutoFit/>
          </a:bodyPr>
          <a:lstStyle/>
          <a:p>
            <a:pPr algn="ctr"/>
            <a:r>
              <a:rPr lang="en-US" dirty="0"/>
              <a:t>Funmi</a:t>
            </a:r>
          </a:p>
        </p:txBody>
      </p:sp>
      <p:sp>
        <p:nvSpPr>
          <p:cNvPr id="23" name="Rectangle 22"/>
          <p:cNvSpPr/>
          <p:nvPr/>
        </p:nvSpPr>
        <p:spPr>
          <a:xfrm>
            <a:off x="8399716" y="5330769"/>
            <a:ext cx="1276403"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33" name="Down Arrow 32"/>
          <p:cNvSpPr/>
          <p:nvPr/>
        </p:nvSpPr>
        <p:spPr>
          <a:xfrm>
            <a:off x="8722126" y="1534317"/>
            <a:ext cx="592511" cy="3215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835" r="11835"/>
          <a:stretch/>
        </p:blipFill>
        <p:spPr bwMode="auto">
          <a:xfrm>
            <a:off x="10032763" y="724773"/>
            <a:ext cx="1009387" cy="165095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8757392" y="5456999"/>
            <a:ext cx="561051" cy="369332"/>
          </a:xfrm>
          <a:prstGeom prst="rect">
            <a:avLst/>
          </a:prstGeom>
        </p:spPr>
        <p:txBody>
          <a:bodyPr wrap="none">
            <a:spAutoFit/>
          </a:bodyPr>
          <a:lstStyle/>
          <a:p>
            <a:r>
              <a:rPr lang="en-US" b="0" dirty="0">
                <a:solidFill>
                  <a:schemeClr val="tx1"/>
                </a:solidFill>
              </a:rPr>
              <a:t>Yes</a:t>
            </a:r>
            <a:endParaRPr lang="en-US" dirty="0"/>
          </a:p>
        </p:txBody>
      </p:sp>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6493" r="6493"/>
          <a:stretch/>
        </p:blipFill>
        <p:spPr bwMode="auto">
          <a:xfrm>
            <a:off x="8902537" y="724774"/>
            <a:ext cx="266781" cy="38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67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16200"/>
                                        <p:tgtEl>
                                          <p:spTgt spid="33"/>
                                        </p:tgtEl>
                                      </p:cBhvr>
                                    </p:animEffect>
                                  </p:childTnLst>
                                </p:cTn>
                              </p:par>
                              <p:par>
                                <p:cTn id="26" presetID="42" presetClass="path" presetSubtype="0" accel="50000" decel="50000" fill="hold" grpId="0" nodeType="withEffect">
                                  <p:stCondLst>
                                    <p:cond delay="0"/>
                                  </p:stCondLst>
                                  <p:childTnLst>
                                    <p:animMotion origin="layout" path="M -0.01055 0.00602 L -0.54636 0.06181 " pathEditMode="relative" rAng="0" ptsTypes="AA">
                                      <p:cBhvr>
                                        <p:cTn id="27" dur="2000" fill="hold"/>
                                        <p:tgtEl>
                                          <p:spTgt spid="14"/>
                                        </p:tgtEl>
                                        <p:attrNameLst>
                                          <p:attrName>ppt_x</p:attrName>
                                          <p:attrName>ppt_y</p:attrName>
                                        </p:attrNameLst>
                                      </p:cBhvr>
                                      <p:rCtr x="-26797" y="2778"/>
                                    </p:animMotion>
                                  </p:childTnLst>
                                </p:cTn>
                              </p:par>
                              <p:par>
                                <p:cTn id="28" presetID="42" presetClass="path" presetSubtype="0" accel="50000" decel="50000" fill="hold" grpId="0" nodeType="withEffect">
                                  <p:stCondLst>
                                    <p:cond delay="2000"/>
                                  </p:stCondLst>
                                  <p:childTnLst>
                                    <p:animMotion origin="layout" path="M 4.16667E-6 0.00417 L -0.59349 0.12454 " pathEditMode="relative" rAng="0" ptsTypes="AA">
                                      <p:cBhvr>
                                        <p:cTn id="29" dur="2000" fill="hold"/>
                                        <p:tgtEl>
                                          <p:spTgt spid="15"/>
                                        </p:tgtEl>
                                        <p:attrNameLst>
                                          <p:attrName>ppt_x</p:attrName>
                                          <p:attrName>ppt_y</p:attrName>
                                        </p:attrNameLst>
                                      </p:cBhvr>
                                      <p:rCtr x="-29674" y="6019"/>
                                    </p:animMotion>
                                  </p:childTnLst>
                                </p:cTn>
                              </p:par>
                              <p:par>
                                <p:cTn id="30" presetID="42" presetClass="path" presetSubtype="0" accel="50000" decel="50000" fill="hold" grpId="0" nodeType="withEffect">
                                  <p:stCondLst>
                                    <p:cond delay="4000"/>
                                  </p:stCondLst>
                                  <p:childTnLst>
                                    <p:animMotion origin="layout" path="M 0.00781 0.01204 L -0.50196 0.18287 " pathEditMode="relative" rAng="0" ptsTypes="AA">
                                      <p:cBhvr>
                                        <p:cTn id="31" dur="2000" fill="hold"/>
                                        <p:tgtEl>
                                          <p:spTgt spid="16"/>
                                        </p:tgtEl>
                                        <p:attrNameLst>
                                          <p:attrName>ppt_x</p:attrName>
                                          <p:attrName>ppt_y</p:attrName>
                                        </p:attrNameLst>
                                      </p:cBhvr>
                                      <p:rCtr x="-25495" y="8542"/>
                                    </p:animMotion>
                                  </p:childTnLst>
                                </p:cTn>
                              </p:par>
                              <p:par>
                                <p:cTn id="32" presetID="42" presetClass="path" presetSubtype="0" accel="50000" decel="50000" fill="hold" grpId="0" nodeType="withEffect">
                                  <p:stCondLst>
                                    <p:cond delay="6000"/>
                                  </p:stCondLst>
                                  <p:childTnLst>
                                    <p:animMotion origin="layout" path="M 4.16667E-6 -0.00208 L -0.54532 0.24375 " pathEditMode="relative" rAng="0" ptsTypes="AA">
                                      <p:cBhvr>
                                        <p:cTn id="33" dur="2000" fill="hold"/>
                                        <p:tgtEl>
                                          <p:spTgt spid="17"/>
                                        </p:tgtEl>
                                        <p:attrNameLst>
                                          <p:attrName>ppt_x</p:attrName>
                                          <p:attrName>ppt_y</p:attrName>
                                        </p:attrNameLst>
                                      </p:cBhvr>
                                      <p:rCtr x="-27266" y="12292"/>
                                    </p:animMotion>
                                  </p:childTnLst>
                                </p:cTn>
                              </p:par>
                              <p:par>
                                <p:cTn id="34" presetID="42" presetClass="path" presetSubtype="0" accel="50000" decel="50000" fill="hold" grpId="0" nodeType="withEffect">
                                  <p:stCondLst>
                                    <p:cond delay="8100"/>
                                  </p:stCondLst>
                                  <p:childTnLst>
                                    <p:animMotion origin="layout" path="M 2.5E-6 3.33333E-6 L -0.56472 0.30417 " pathEditMode="relative" rAng="0" ptsTypes="AA">
                                      <p:cBhvr>
                                        <p:cTn id="35" dur="2000" fill="hold"/>
                                        <p:tgtEl>
                                          <p:spTgt spid="18"/>
                                        </p:tgtEl>
                                        <p:attrNameLst>
                                          <p:attrName>ppt_x</p:attrName>
                                          <p:attrName>ppt_y</p:attrName>
                                        </p:attrNameLst>
                                      </p:cBhvr>
                                      <p:rCtr x="-28294" y="15093"/>
                                    </p:animMotion>
                                  </p:childTnLst>
                                </p:cTn>
                              </p:par>
                              <p:par>
                                <p:cTn id="36" presetID="42" presetClass="path" presetSubtype="0" accel="50000" decel="50000" fill="hold" grpId="0" nodeType="withEffect">
                                  <p:stCondLst>
                                    <p:cond delay="10100"/>
                                  </p:stCondLst>
                                  <p:childTnLst>
                                    <p:animMotion origin="layout" path="M -0.00469 -0.00324 L -0.57865 0.36412 " pathEditMode="relative" rAng="0" ptsTypes="AA">
                                      <p:cBhvr>
                                        <p:cTn id="37" dur="2000" fill="hold"/>
                                        <p:tgtEl>
                                          <p:spTgt spid="19"/>
                                        </p:tgtEl>
                                        <p:attrNameLst>
                                          <p:attrName>ppt_x</p:attrName>
                                          <p:attrName>ppt_y</p:attrName>
                                        </p:attrNameLst>
                                      </p:cBhvr>
                                      <p:rCtr x="-28698" y="18356"/>
                                    </p:animMotion>
                                  </p:childTnLst>
                                </p:cTn>
                              </p:par>
                              <p:par>
                                <p:cTn id="38" presetID="42" presetClass="path" presetSubtype="0" accel="50000" decel="50000" fill="hold" grpId="0" nodeType="withEffect">
                                  <p:stCondLst>
                                    <p:cond delay="12100"/>
                                  </p:stCondLst>
                                  <p:childTnLst>
                                    <p:animMotion origin="layout" path="M -0.01511 -1.85185E-6 L -0.38164 0.42477 " pathEditMode="relative" rAng="0" ptsTypes="AA">
                                      <p:cBhvr>
                                        <p:cTn id="39" dur="2000" fill="hold"/>
                                        <p:tgtEl>
                                          <p:spTgt spid="20"/>
                                        </p:tgtEl>
                                        <p:attrNameLst>
                                          <p:attrName>ppt_x</p:attrName>
                                          <p:attrName>ppt_y</p:attrName>
                                        </p:attrNameLst>
                                      </p:cBhvr>
                                      <p:rCtr x="-18333" y="21227"/>
                                    </p:animMotion>
                                  </p:childTnLst>
                                </p:cTn>
                              </p:par>
                              <p:par>
                                <p:cTn id="40" presetID="42" presetClass="path" presetSubtype="0" accel="50000" decel="50000" fill="hold" grpId="0" nodeType="withEffect">
                                  <p:stCondLst>
                                    <p:cond delay="14100"/>
                                  </p:stCondLst>
                                  <p:childTnLst>
                                    <p:animMotion origin="layout" path="M -3.95833E-6 3.33333E-6 L -0.37566 0.48426 " pathEditMode="relative" rAng="0" ptsTypes="AA">
                                      <p:cBhvr>
                                        <p:cTn id="41" dur="2000" fill="hold"/>
                                        <p:tgtEl>
                                          <p:spTgt spid="21"/>
                                        </p:tgtEl>
                                        <p:attrNameLst>
                                          <p:attrName>ppt_x</p:attrName>
                                          <p:attrName>ppt_y</p:attrName>
                                        </p:attrNameLst>
                                      </p:cBhvr>
                                      <p:rCtr x="-18724" y="24097"/>
                                    </p:animMotion>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4"/>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33"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0666256"/>
              </p:ext>
            </p:extLst>
          </p:nvPr>
        </p:nvGraphicFramePr>
        <p:xfrm>
          <a:off x="517268" y="728238"/>
          <a:ext cx="10795774" cy="4130040"/>
        </p:xfrm>
        <a:graphic>
          <a:graphicData uri="http://schemas.openxmlformats.org/drawingml/2006/table">
            <a:tbl>
              <a:tblPr firstRow="1" bandRow="1">
                <a:tableStyleId>{5C22544A-7EE6-4342-B048-85BDC9FD1C3A}</a:tableStyleId>
              </a:tblPr>
              <a:tblGrid>
                <a:gridCol w="7902759">
                  <a:extLst>
                    <a:ext uri="{9D8B030D-6E8A-4147-A177-3AD203B41FA5}">
                      <a16:colId xmlns:a16="http://schemas.microsoft.com/office/drawing/2014/main" val="20000"/>
                    </a:ext>
                  </a:extLst>
                </a:gridCol>
                <a:gridCol w="862196">
                  <a:extLst>
                    <a:ext uri="{9D8B030D-6E8A-4147-A177-3AD203B41FA5}">
                      <a16:colId xmlns:a16="http://schemas.microsoft.com/office/drawing/2014/main" val="20001"/>
                    </a:ext>
                  </a:extLst>
                </a:gridCol>
                <a:gridCol w="1137684">
                  <a:extLst>
                    <a:ext uri="{9D8B030D-6E8A-4147-A177-3AD203B41FA5}">
                      <a16:colId xmlns:a16="http://schemas.microsoft.com/office/drawing/2014/main" val="20002"/>
                    </a:ext>
                  </a:extLst>
                </a:gridCol>
                <a:gridCol w="893135">
                  <a:extLst>
                    <a:ext uri="{9D8B030D-6E8A-4147-A177-3AD203B41FA5}">
                      <a16:colId xmlns:a16="http://schemas.microsoft.com/office/drawing/2014/main" val="20003"/>
                    </a:ext>
                  </a:extLst>
                </a:gridCol>
              </a:tblGrid>
              <a:tr h="149471">
                <a:tc>
                  <a:txBody>
                    <a:bodyPr/>
                    <a:lstStyle/>
                    <a:p>
                      <a:r>
                        <a:rPr lang="en-US" sz="2200" dirty="0"/>
                        <a:t>Section 1: </a:t>
                      </a:r>
                      <a:r>
                        <a:rPr lang="en-US" sz="2200" noProof="0" dirty="0"/>
                        <a:t>Household</a:t>
                      </a:r>
                      <a:r>
                        <a:rPr lang="en-US" sz="2200" baseline="0" dirty="0"/>
                        <a:t> Roster</a:t>
                      </a:r>
                      <a:endParaRPr lang="en-US" sz="2200" dirty="0"/>
                    </a:p>
                  </a:txBody>
                  <a:tcPr/>
                </a:tc>
                <a:tc>
                  <a:txBody>
                    <a:bodyPr/>
                    <a:lstStyle/>
                    <a:p>
                      <a:endParaRPr lang="en-US" sz="400" dirty="0"/>
                    </a:p>
                  </a:txBody>
                  <a:tcPr/>
                </a:tc>
                <a:tc>
                  <a:txBody>
                    <a:bodyPr/>
                    <a:lstStyle/>
                    <a:p>
                      <a:endParaRPr lang="en-US" sz="400" dirty="0"/>
                    </a:p>
                  </a:txBody>
                  <a:tcPr/>
                </a:tc>
                <a:tc>
                  <a:txBody>
                    <a:bodyPr/>
                    <a:lstStyle/>
                    <a:p>
                      <a:endParaRPr lang="en-US" sz="400" dirty="0"/>
                    </a:p>
                  </a:txBody>
                  <a:tcPr/>
                </a:tc>
                <a:extLst>
                  <a:ext uri="{0D108BD9-81ED-4DB2-BD59-A6C34878D82A}">
                    <a16:rowId xmlns:a16="http://schemas.microsoft.com/office/drawing/2014/main" val="10000"/>
                  </a:ext>
                </a:extLst>
              </a:tr>
              <a:tr h="411480">
                <a:tc>
                  <a:txBody>
                    <a:bodyPr/>
                    <a:lstStyle/>
                    <a:p>
                      <a:r>
                        <a:rPr lang="en-US" dirty="0"/>
                        <a:t>101. Name</a:t>
                      </a:r>
                      <a:r>
                        <a:rPr lang="en-US" baseline="0" dirty="0"/>
                        <a:t> of HH member/visitor</a:t>
                      </a:r>
                      <a:endParaRPr lang="en-US" dirty="0"/>
                    </a:p>
                  </a:txBody>
                  <a:tcPr anchor="ctr"/>
                </a:tc>
                <a:tc>
                  <a:txBody>
                    <a:bodyPr/>
                    <a:lstStyle/>
                    <a:p>
                      <a:pPr algn="ctr"/>
                      <a:r>
                        <a:rPr lang="en-US" dirty="0" err="1"/>
                        <a:t>Funmi</a:t>
                      </a:r>
                      <a:endParaRPr lang="en-US" dirty="0"/>
                    </a:p>
                  </a:txBody>
                  <a:tcPr anchor="ctr"/>
                </a:tc>
                <a:tc>
                  <a:txBody>
                    <a:bodyPr/>
                    <a:lstStyle/>
                    <a:p>
                      <a:pPr algn="ctr"/>
                      <a:r>
                        <a:rPr lang="en-US" dirty="0" err="1"/>
                        <a:t>Segun</a:t>
                      </a:r>
                      <a:endParaRPr lang="en-US" dirty="0"/>
                    </a:p>
                  </a:txBody>
                  <a:tcPr anchor="ctr"/>
                </a:tc>
                <a:tc>
                  <a:txBody>
                    <a:bodyPr/>
                    <a:lstStyle/>
                    <a:p>
                      <a:endParaRPr lang="en-US" dirty="0"/>
                    </a:p>
                  </a:txBody>
                  <a:tcPr anchor="ctr"/>
                </a:tc>
                <a:extLst>
                  <a:ext uri="{0D108BD9-81ED-4DB2-BD59-A6C34878D82A}">
                    <a16:rowId xmlns:a16="http://schemas.microsoft.com/office/drawing/2014/main" val="10001"/>
                  </a:ext>
                </a:extLst>
              </a:tr>
              <a:tr h="411480">
                <a:tc>
                  <a:txBody>
                    <a:bodyPr/>
                    <a:lstStyle/>
                    <a:p>
                      <a:r>
                        <a:rPr lang="en-US" dirty="0"/>
                        <a:t>102. What is  [NAME]  ’s relationship to the head of household?</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endParaRPr lang="en-US" dirty="0"/>
                    </a:p>
                  </a:txBody>
                  <a:tcPr anchor="ctr"/>
                </a:tc>
                <a:extLst>
                  <a:ext uri="{0D108BD9-81ED-4DB2-BD59-A6C34878D82A}">
                    <a16:rowId xmlns:a16="http://schemas.microsoft.com/office/drawing/2014/main" val="10002"/>
                  </a:ext>
                </a:extLst>
              </a:tr>
              <a:tr h="411480">
                <a:tc>
                  <a:txBody>
                    <a:bodyPr/>
                    <a:lstStyle/>
                    <a:p>
                      <a:r>
                        <a:rPr lang="en-US" dirty="0"/>
                        <a:t>103. Is  [NAME]  male or female?</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3"/>
                  </a:ext>
                </a:extLst>
              </a:tr>
              <a:tr h="411480">
                <a:tc>
                  <a:txBody>
                    <a:bodyPr/>
                    <a:lstStyle/>
                    <a:p>
                      <a:r>
                        <a:rPr lang="en-US" dirty="0"/>
                        <a:t>104. How old was  [NAME]  at their last birthday?</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4"/>
                  </a:ext>
                </a:extLst>
              </a:tr>
              <a:tr h="411480">
                <a:tc>
                  <a:txBody>
                    <a:bodyPr/>
                    <a:lstStyle/>
                    <a:p>
                      <a:r>
                        <a:rPr lang="en-US" dirty="0"/>
                        <a:t>105. What is  [NAME]  ’s marital status?</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5"/>
                  </a:ext>
                </a:extLst>
              </a:tr>
              <a:tr h="411480">
                <a:tc>
                  <a:txBody>
                    <a:bodyPr/>
                    <a:lstStyle/>
                    <a:p>
                      <a:r>
                        <a:rPr lang="en-US" dirty="0"/>
                        <a:t>106. Does  [NAME]  currently live here?</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6"/>
                  </a:ext>
                </a:extLst>
              </a:tr>
              <a:tr h="411480">
                <a:tc>
                  <a:txBody>
                    <a:bodyPr/>
                    <a:lstStyle/>
                    <a:p>
                      <a:r>
                        <a:rPr lang="en-US" dirty="0"/>
                        <a:t>107. Did  [NAME]  stay here last night?</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7"/>
                  </a:ext>
                </a:extLst>
              </a:tr>
              <a:tr h="411480">
                <a:tc>
                  <a:txBody>
                    <a:bodyPr/>
                    <a:lstStyle/>
                    <a:p>
                      <a:r>
                        <a:rPr lang="en-US" dirty="0"/>
                        <a:t>LCL_101. What is the religion of  [NAME]  ?</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8"/>
                  </a:ext>
                </a:extLst>
              </a:tr>
              <a:tr h="411480">
                <a:tc>
                  <a:txBody>
                    <a:bodyPr/>
                    <a:lstStyle/>
                    <a:p>
                      <a:r>
                        <a:rPr lang="en-US" dirty="0"/>
                        <a:t>LCL_102. What is the ethnicity of  [NAME]  ?</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87323191"/>
              </p:ext>
            </p:extLst>
          </p:nvPr>
        </p:nvGraphicFramePr>
        <p:xfrm>
          <a:off x="996288" y="4901225"/>
          <a:ext cx="6606862" cy="365760"/>
        </p:xfrm>
        <a:graphic>
          <a:graphicData uri="http://schemas.openxmlformats.org/drawingml/2006/table">
            <a:tbl>
              <a:tblPr firstRow="1" bandRow="1">
                <a:tableStyleId>{5C22544A-7EE6-4342-B048-85BDC9FD1C3A}</a:tableStyleId>
              </a:tblPr>
              <a:tblGrid>
                <a:gridCol w="6606862">
                  <a:extLst>
                    <a:ext uri="{9D8B030D-6E8A-4147-A177-3AD203B41FA5}">
                      <a16:colId xmlns:a16="http://schemas.microsoft.com/office/drawing/2014/main" val="20000"/>
                    </a:ext>
                  </a:extLst>
                </a:gridCol>
              </a:tblGrid>
              <a:tr h="365760">
                <a:tc>
                  <a:txBody>
                    <a:bodyPr/>
                    <a:lstStyle/>
                    <a:p>
                      <a:r>
                        <a:rPr lang="en-US" sz="1600" b="0" noProof="0" dirty="0">
                          <a:solidFill>
                            <a:schemeClr val="tx1"/>
                          </a:solidFill>
                        </a:rPr>
                        <a:t>This person is NOT eligible to participate in the Female Questionnaire.</a:t>
                      </a:r>
                    </a:p>
                  </a:txBody>
                  <a:tcPr anchor="ctr">
                    <a:solidFill>
                      <a:srgbClr val="B1E3F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746376709"/>
              </p:ext>
            </p:extLst>
          </p:nvPr>
        </p:nvGraphicFramePr>
        <p:xfrm>
          <a:off x="517270" y="5317121"/>
          <a:ext cx="7861183" cy="640080"/>
        </p:xfrm>
        <a:graphic>
          <a:graphicData uri="http://schemas.openxmlformats.org/drawingml/2006/table">
            <a:tbl>
              <a:tblPr firstRow="1" bandRow="1">
                <a:tableStyleId>{5C22544A-7EE6-4342-B048-85BDC9FD1C3A}</a:tableStyleId>
              </a:tblPr>
              <a:tblGrid>
                <a:gridCol w="7861183">
                  <a:extLst>
                    <a:ext uri="{9D8B030D-6E8A-4147-A177-3AD203B41FA5}">
                      <a16:colId xmlns:a16="http://schemas.microsoft.com/office/drawing/2014/main" val="20000"/>
                    </a:ext>
                  </a:extLst>
                </a:gridCol>
              </a:tblGrid>
              <a:tr h="526965">
                <a:tc>
                  <a:txBody>
                    <a:bodyPr/>
                    <a:lstStyle/>
                    <a:p>
                      <a:r>
                        <a:rPr lang="en-US" b="0" noProof="0" dirty="0">
                          <a:solidFill>
                            <a:schemeClr val="tx1"/>
                          </a:solidFill>
                        </a:rPr>
                        <a:t>108. Are there any other usual members of our household or persons who slept in the house</a:t>
                      </a:r>
                      <a:r>
                        <a:rPr lang="en-US" b="0" baseline="0" noProof="0" dirty="0">
                          <a:solidFill>
                            <a:schemeClr val="tx1"/>
                          </a:solidFill>
                        </a:rPr>
                        <a:t> last night?</a:t>
                      </a:r>
                      <a:endParaRPr lang="en-US" b="0" noProof="0" dirty="0">
                        <a:solidFill>
                          <a:schemeClr val="tx1"/>
                        </a:solidFill>
                      </a:endParaRPr>
                    </a:p>
                  </a:txBody>
                  <a:tcPr>
                    <a:solidFill>
                      <a:schemeClr val="bg1">
                        <a:lumMod val="75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59000396"/>
              </p:ext>
            </p:extLst>
          </p:nvPr>
        </p:nvGraphicFramePr>
        <p:xfrm>
          <a:off x="996288" y="5996944"/>
          <a:ext cx="7382165" cy="579120"/>
        </p:xfrm>
        <a:graphic>
          <a:graphicData uri="http://schemas.openxmlformats.org/drawingml/2006/table">
            <a:tbl>
              <a:tblPr firstRow="1" bandRow="1">
                <a:tableStyleId>{5C22544A-7EE6-4342-B048-85BDC9FD1C3A}</a:tableStyleId>
              </a:tblPr>
              <a:tblGrid>
                <a:gridCol w="7382165">
                  <a:extLst>
                    <a:ext uri="{9D8B030D-6E8A-4147-A177-3AD203B41FA5}">
                      <a16:colId xmlns:a16="http://schemas.microsoft.com/office/drawing/2014/main" val="20000"/>
                    </a:ext>
                  </a:extLst>
                </a:gridCol>
              </a:tblGrid>
              <a:tr h="526965">
                <a:tc>
                  <a:txBody>
                    <a:bodyPr/>
                    <a:lstStyle/>
                    <a:p>
                      <a:r>
                        <a:rPr lang="en-US" sz="1600" b="0" noProof="0" dirty="0">
                          <a:solidFill>
                            <a:schemeClr val="tx1"/>
                          </a:solidFill>
                        </a:rPr>
                        <a:t>There are other</a:t>
                      </a:r>
                      <a:r>
                        <a:rPr lang="en-US" sz="1600" b="0" baseline="0" noProof="0" dirty="0">
                          <a:solidFill>
                            <a:schemeClr val="tx1"/>
                          </a:solidFill>
                        </a:rPr>
                        <a:t> household members</a:t>
                      </a:r>
                      <a:r>
                        <a:rPr lang="en-US" sz="1600" b="0" noProof="0" dirty="0">
                          <a:solidFill>
                            <a:schemeClr val="tx1"/>
                          </a:solidFill>
                        </a:rPr>
                        <a:t>. Proceed to the next screen and select “Add a group”.</a:t>
                      </a:r>
                    </a:p>
                  </a:txBody>
                  <a:tcPr anchor="ctr">
                    <a:solidFill>
                      <a:srgbClr val="B1E3F1"/>
                    </a:solidFill>
                  </a:tcPr>
                </a:tc>
                <a:extLst>
                  <a:ext uri="{0D108BD9-81ED-4DB2-BD59-A6C34878D82A}">
                    <a16:rowId xmlns:a16="http://schemas.microsoft.com/office/drawing/2014/main" val="10000"/>
                  </a:ext>
                </a:extLst>
              </a:tr>
            </a:tbl>
          </a:graphicData>
        </a:graphic>
      </p:graphicFrame>
      <p:sp>
        <p:nvSpPr>
          <p:cNvPr id="13" name="Rectangle 12"/>
          <p:cNvSpPr/>
          <p:nvPr/>
        </p:nvSpPr>
        <p:spPr>
          <a:xfrm>
            <a:off x="10426703" y="723737"/>
            <a:ext cx="1574504" cy="417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D97C030-EDB0-A45A-840D-48EBBCF16DD7}"/>
              </a:ext>
            </a:extLst>
          </p:cNvPr>
          <p:cNvGrpSpPr/>
          <p:nvPr/>
        </p:nvGrpSpPr>
        <p:grpSpPr>
          <a:xfrm>
            <a:off x="8399717" y="5317121"/>
            <a:ext cx="873764" cy="621792"/>
            <a:chOff x="8399717" y="5332137"/>
            <a:chExt cx="873764" cy="615553"/>
          </a:xfrm>
          <a:solidFill>
            <a:schemeClr val="bg1">
              <a:lumMod val="75000"/>
            </a:schemeClr>
          </a:solidFill>
        </p:grpSpPr>
        <p:sp>
          <p:nvSpPr>
            <p:cNvPr id="23" name="Rectangle 22"/>
            <p:cNvSpPr/>
            <p:nvPr/>
          </p:nvSpPr>
          <p:spPr>
            <a:xfrm>
              <a:off x="8399717" y="5332137"/>
              <a:ext cx="873764" cy="615553"/>
            </a:xfrm>
            <a:prstGeom prst="rect">
              <a:avLst/>
            </a:prstGeom>
            <a:grp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5" name="Rectangle 24"/>
            <p:cNvSpPr/>
            <p:nvPr/>
          </p:nvSpPr>
          <p:spPr>
            <a:xfrm>
              <a:off x="8556074" y="5455247"/>
              <a:ext cx="561051" cy="369332"/>
            </a:xfrm>
            <a:prstGeom prst="rect">
              <a:avLst/>
            </a:prstGeom>
            <a:grpFill/>
          </p:spPr>
          <p:txBody>
            <a:bodyPr wrap="none">
              <a:spAutoFit/>
            </a:bodyPr>
            <a:lstStyle/>
            <a:p>
              <a:r>
                <a:rPr lang="en-US" b="0" dirty="0">
                  <a:solidFill>
                    <a:schemeClr val="tx1"/>
                  </a:solidFill>
                </a:rPr>
                <a:t>Yes</a:t>
              </a:r>
              <a:endParaRPr lang="en-US" dirty="0"/>
            </a:p>
          </p:txBody>
        </p:sp>
      </p:gr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493" r="6493"/>
          <a:stretch/>
        </p:blipFill>
        <p:spPr bwMode="auto">
          <a:xfrm>
            <a:off x="8708525" y="728238"/>
            <a:ext cx="256148" cy="36751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9313591" y="5317121"/>
            <a:ext cx="1099377"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8" name="Rectangle 27"/>
          <p:cNvSpPr/>
          <p:nvPr/>
        </p:nvSpPr>
        <p:spPr>
          <a:xfrm>
            <a:off x="9582754" y="5441479"/>
            <a:ext cx="561051" cy="373075"/>
          </a:xfrm>
          <a:prstGeom prst="rect">
            <a:avLst/>
          </a:prstGeom>
          <a:solidFill>
            <a:schemeClr val="bg1">
              <a:lumMod val="75000"/>
            </a:schemeClr>
          </a:solidFill>
        </p:spPr>
        <p:txBody>
          <a:bodyPr wrap="none">
            <a:spAutoFit/>
          </a:bodyPr>
          <a:lstStyle/>
          <a:p>
            <a:r>
              <a:rPr lang="en-US" b="0" dirty="0">
                <a:solidFill>
                  <a:schemeClr val="tx1"/>
                </a:solidFill>
              </a:rPr>
              <a:t>Yes</a:t>
            </a:r>
            <a:endParaRPr lang="en-US" dirty="0"/>
          </a:p>
        </p:txBody>
      </p:sp>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rcRect l="12540" r="12540"/>
          <a:stretch/>
        </p:blipFill>
        <p:spPr bwMode="auto">
          <a:xfrm>
            <a:off x="10536797" y="231716"/>
            <a:ext cx="1024062" cy="16297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2540" r="12540"/>
          <a:stretch/>
        </p:blipFill>
        <p:spPr bwMode="auto">
          <a:xfrm>
            <a:off x="9693782" y="728238"/>
            <a:ext cx="228389" cy="3634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3" name="Rectangle 32"/>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4" name="Rectangle 33"/>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5" name="Rectangle 34"/>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6" name="Rectangle 35"/>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7" name="Rectangle 36"/>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8" name="Rectangle 37"/>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39" name="Rectangle 38"/>
          <p:cNvSpPr/>
          <p:nvPr/>
        </p:nvSpPr>
        <p:spPr>
          <a:xfrm>
            <a:off x="9369891" y="1158588"/>
            <a:ext cx="914400" cy="383179"/>
          </a:xfrm>
          <a:prstGeom prst="rect">
            <a:avLst/>
          </a:prstGeom>
          <a:solidFill>
            <a:srgbClr val="D2DEEF"/>
          </a:solidFill>
        </p:spPr>
        <p:txBody>
          <a:bodyPr wrap="square">
            <a:spAutoFit/>
          </a:bodyPr>
          <a:lstStyle/>
          <a:p>
            <a:pPr algn="ctr"/>
            <a:r>
              <a:rPr lang="en-US" dirty="0" err="1"/>
              <a:t>Segun</a:t>
            </a:r>
            <a:endParaRPr lang="en-US" dirty="0"/>
          </a:p>
        </p:txBody>
      </p:sp>
      <p:sp>
        <p:nvSpPr>
          <p:cNvPr id="5" name="Bent Arrow 4"/>
          <p:cNvSpPr/>
          <p:nvPr/>
        </p:nvSpPr>
        <p:spPr>
          <a:xfrm rot="16200000" flipV="1">
            <a:off x="7628622" y="2801983"/>
            <a:ext cx="4646546" cy="2956207"/>
          </a:xfrm>
          <a:prstGeom prst="bentArrow">
            <a:avLst>
              <a:gd name="adj1" fmla="val 10544"/>
              <a:gd name="adj2" fmla="val 13714"/>
              <a:gd name="adj3" fmla="val 1409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9539906" y="1513073"/>
            <a:ext cx="592511" cy="3236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B4FF410-136A-4132-36C8-D7B53D2AF8E0}"/>
              </a:ext>
            </a:extLst>
          </p:cNvPr>
          <p:cNvSpPr txBox="1">
            <a:spLocks/>
          </p:cNvSpPr>
          <p:nvPr/>
        </p:nvSpPr>
        <p:spPr>
          <a:xfrm>
            <a:off x="517268" y="95250"/>
            <a:ext cx="10515600" cy="94650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1" i="0" kern="1200">
                <a:solidFill>
                  <a:schemeClr val="accent1"/>
                </a:solidFill>
                <a:latin typeface="Segoe UI" panose="020B0502040204020203" pitchFamily="34" charset="0"/>
                <a:ea typeface="Calibri" charset="0"/>
                <a:cs typeface="Segoe UI" panose="020B0502040204020203" pitchFamily="34" charset="0"/>
              </a:defRPr>
            </a:lvl1pPr>
          </a:lstStyle>
          <a:p>
            <a:r>
              <a:rPr lang="en-US"/>
              <a:t>Loops</a:t>
            </a:r>
            <a:endParaRPr lang="en-US" sz="3200" i="1" dirty="0">
              <a:solidFill>
                <a:schemeClr val="tx1">
                  <a:lumMod val="50000"/>
                  <a:lumOff val="50000"/>
                </a:schemeClr>
              </a:solidFill>
            </a:endParaRPr>
          </a:p>
        </p:txBody>
      </p:sp>
    </p:spTree>
    <p:extLst>
      <p:ext uri="{BB962C8B-B14F-4D97-AF65-F5344CB8AC3E}">
        <p14:creationId xmlns:p14="http://schemas.microsoft.com/office/powerpoint/2010/main" val="5743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80">
                                          <p:stCondLst>
                                            <p:cond delay="0"/>
                                          </p:stCondLst>
                                        </p:cTn>
                                        <p:tgtEl>
                                          <p:spTgt spid="31"/>
                                        </p:tgtEl>
                                      </p:cBhvr>
                                    </p:animEffect>
                                    <p:anim calcmode="lin" valueType="num">
                                      <p:cBhvr>
                                        <p:cTn id="1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 dur="26">
                                          <p:stCondLst>
                                            <p:cond delay="650"/>
                                          </p:stCondLst>
                                        </p:cTn>
                                        <p:tgtEl>
                                          <p:spTgt spid="31"/>
                                        </p:tgtEl>
                                      </p:cBhvr>
                                      <p:to x="100000" y="60000"/>
                                    </p:animScale>
                                    <p:animScale>
                                      <p:cBhvr>
                                        <p:cTn id="18" dur="166" decel="50000">
                                          <p:stCondLst>
                                            <p:cond delay="676"/>
                                          </p:stCondLst>
                                        </p:cTn>
                                        <p:tgtEl>
                                          <p:spTgt spid="31"/>
                                        </p:tgtEl>
                                      </p:cBhvr>
                                      <p:to x="100000" y="100000"/>
                                    </p:animScale>
                                    <p:animScale>
                                      <p:cBhvr>
                                        <p:cTn id="19" dur="26">
                                          <p:stCondLst>
                                            <p:cond delay="1312"/>
                                          </p:stCondLst>
                                        </p:cTn>
                                        <p:tgtEl>
                                          <p:spTgt spid="31"/>
                                        </p:tgtEl>
                                      </p:cBhvr>
                                      <p:to x="100000" y="80000"/>
                                    </p:animScale>
                                    <p:animScale>
                                      <p:cBhvr>
                                        <p:cTn id="20" dur="166" decel="50000">
                                          <p:stCondLst>
                                            <p:cond delay="1338"/>
                                          </p:stCondLst>
                                        </p:cTn>
                                        <p:tgtEl>
                                          <p:spTgt spid="31"/>
                                        </p:tgtEl>
                                      </p:cBhvr>
                                      <p:to x="100000" y="100000"/>
                                    </p:animScale>
                                    <p:animScale>
                                      <p:cBhvr>
                                        <p:cTn id="21" dur="26">
                                          <p:stCondLst>
                                            <p:cond delay="1642"/>
                                          </p:stCondLst>
                                        </p:cTn>
                                        <p:tgtEl>
                                          <p:spTgt spid="31"/>
                                        </p:tgtEl>
                                      </p:cBhvr>
                                      <p:to x="100000" y="90000"/>
                                    </p:animScale>
                                    <p:animScale>
                                      <p:cBhvr>
                                        <p:cTn id="22" dur="166" decel="50000">
                                          <p:stCondLst>
                                            <p:cond delay="1668"/>
                                          </p:stCondLst>
                                        </p:cTn>
                                        <p:tgtEl>
                                          <p:spTgt spid="31"/>
                                        </p:tgtEl>
                                      </p:cBhvr>
                                      <p:to x="100000" y="100000"/>
                                    </p:animScale>
                                    <p:animScale>
                                      <p:cBhvr>
                                        <p:cTn id="23" dur="26">
                                          <p:stCondLst>
                                            <p:cond delay="1808"/>
                                          </p:stCondLst>
                                        </p:cTn>
                                        <p:tgtEl>
                                          <p:spTgt spid="31"/>
                                        </p:tgtEl>
                                      </p:cBhvr>
                                      <p:to x="100000" y="95000"/>
                                    </p:animScale>
                                    <p:animScale>
                                      <p:cBhvr>
                                        <p:cTn id="24" dur="166" decel="50000">
                                          <p:stCondLst>
                                            <p:cond delay="1834"/>
                                          </p:stCondLst>
                                        </p:cTn>
                                        <p:tgtEl>
                                          <p:spTgt spid="31"/>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16200"/>
                                        <p:tgtEl>
                                          <p:spTgt spid="40"/>
                                        </p:tgtEl>
                                      </p:cBhvr>
                                    </p:animEffect>
                                  </p:childTnLst>
                                </p:cTn>
                              </p:par>
                              <p:par>
                                <p:cTn id="34" presetID="42" presetClass="path" presetSubtype="0" accel="50000" decel="50000" fill="hold" grpId="0" nodeType="withEffect">
                                  <p:stCondLst>
                                    <p:cond delay="0"/>
                                  </p:stCondLst>
                                  <p:childTnLst>
                                    <p:animMotion origin="layout" path="M -0.00117 0.00625 L -0.61016 0.06204 " pathEditMode="relative" rAng="0" ptsTypes="AA">
                                      <p:cBhvr>
                                        <p:cTn id="35" dur="2000" fill="hold"/>
                                        <p:tgtEl>
                                          <p:spTgt spid="14"/>
                                        </p:tgtEl>
                                        <p:attrNameLst>
                                          <p:attrName>ppt_x</p:attrName>
                                          <p:attrName>ppt_y</p:attrName>
                                        </p:attrNameLst>
                                      </p:cBhvr>
                                      <p:rCtr x="-30456" y="2778"/>
                                    </p:animMotion>
                                  </p:childTnLst>
                                </p:cTn>
                              </p:par>
                              <p:par>
                                <p:cTn id="36" presetID="42" presetClass="path" presetSubtype="0" accel="50000" decel="50000" fill="hold" grpId="0" nodeType="withEffect">
                                  <p:stCondLst>
                                    <p:cond delay="2000"/>
                                  </p:stCondLst>
                                  <p:childTnLst>
                                    <p:animMotion origin="layout" path="M 4.16667E-7 0.00625 L -0.6582 0.12037 " pathEditMode="relative" rAng="0" ptsTypes="AA">
                                      <p:cBhvr>
                                        <p:cTn id="37" dur="2000" fill="hold"/>
                                        <p:tgtEl>
                                          <p:spTgt spid="33"/>
                                        </p:tgtEl>
                                        <p:attrNameLst>
                                          <p:attrName>ppt_x</p:attrName>
                                          <p:attrName>ppt_y</p:attrName>
                                        </p:attrNameLst>
                                      </p:cBhvr>
                                      <p:rCtr x="-32917" y="5694"/>
                                    </p:animMotion>
                                  </p:childTnLst>
                                </p:cTn>
                              </p:par>
                              <p:par>
                                <p:cTn id="38" presetID="42" presetClass="path" presetSubtype="0" accel="50000" decel="50000" fill="hold" grpId="0" nodeType="withEffect">
                                  <p:stCondLst>
                                    <p:cond delay="4000"/>
                                  </p:stCondLst>
                                  <p:childTnLst>
                                    <p:animMotion origin="layout" path="M 4.16667E-7 -0.00208 L -0.56536 0.18125 " pathEditMode="relative" rAng="0" ptsTypes="AA">
                                      <p:cBhvr>
                                        <p:cTn id="39" dur="2000" fill="hold"/>
                                        <p:tgtEl>
                                          <p:spTgt spid="34"/>
                                        </p:tgtEl>
                                        <p:attrNameLst>
                                          <p:attrName>ppt_x</p:attrName>
                                          <p:attrName>ppt_y</p:attrName>
                                        </p:attrNameLst>
                                      </p:cBhvr>
                                      <p:rCtr x="-28268" y="9167"/>
                                    </p:animMotion>
                                  </p:childTnLst>
                                </p:cTn>
                              </p:par>
                              <p:par>
                                <p:cTn id="40" presetID="42" presetClass="path" presetSubtype="0" accel="50000" decel="50000" fill="hold" grpId="0" nodeType="withEffect">
                                  <p:stCondLst>
                                    <p:cond delay="6000"/>
                                  </p:stCondLst>
                                  <p:childTnLst>
                                    <p:animMotion origin="layout" path="M 0.00469 0.02847 L -0.61003 0.24143 " pathEditMode="relative" rAng="0" ptsTypes="AA">
                                      <p:cBhvr>
                                        <p:cTn id="41" dur="2000" fill="hold"/>
                                        <p:tgtEl>
                                          <p:spTgt spid="35"/>
                                        </p:tgtEl>
                                        <p:attrNameLst>
                                          <p:attrName>ppt_x</p:attrName>
                                          <p:attrName>ppt_y</p:attrName>
                                        </p:attrNameLst>
                                      </p:cBhvr>
                                      <p:rCtr x="-30742" y="10648"/>
                                    </p:animMotion>
                                  </p:childTnLst>
                                </p:cTn>
                              </p:par>
                              <p:par>
                                <p:cTn id="42" presetID="42" presetClass="path" presetSubtype="0" accel="50000" decel="50000" fill="hold" grpId="0" nodeType="withEffect">
                                  <p:stCondLst>
                                    <p:cond delay="8200"/>
                                  </p:stCondLst>
                                  <p:childTnLst>
                                    <p:animMotion origin="layout" path="M 0.0082 0.03125 L -0.62865 0.30208 " pathEditMode="relative" rAng="0" ptsTypes="AA">
                                      <p:cBhvr>
                                        <p:cTn id="43" dur="2000" fill="hold"/>
                                        <p:tgtEl>
                                          <p:spTgt spid="36"/>
                                        </p:tgtEl>
                                        <p:attrNameLst>
                                          <p:attrName>ppt_x</p:attrName>
                                          <p:attrName>ppt_y</p:attrName>
                                        </p:attrNameLst>
                                      </p:cBhvr>
                                      <p:rCtr x="-31849" y="13542"/>
                                    </p:animMotion>
                                  </p:childTnLst>
                                </p:cTn>
                              </p:par>
                              <p:par>
                                <p:cTn id="44" presetID="42" presetClass="path" presetSubtype="0" accel="50000" decel="50000" fill="hold" grpId="0" nodeType="withEffect">
                                  <p:stCondLst>
                                    <p:cond delay="10400"/>
                                  </p:stCondLst>
                                  <p:childTnLst>
                                    <p:animMotion origin="layout" path="M -0.00117 0.00417 L -0.64596 0.36273 " pathEditMode="relative" rAng="0" ptsTypes="AA">
                                      <p:cBhvr>
                                        <p:cTn id="45" dur="2000" fill="hold"/>
                                        <p:tgtEl>
                                          <p:spTgt spid="37"/>
                                        </p:tgtEl>
                                        <p:attrNameLst>
                                          <p:attrName>ppt_x</p:attrName>
                                          <p:attrName>ppt_y</p:attrName>
                                        </p:attrNameLst>
                                      </p:cBhvr>
                                      <p:rCtr x="-32240" y="17917"/>
                                    </p:animMotion>
                                  </p:childTnLst>
                                </p:cTn>
                              </p:par>
                              <p:par>
                                <p:cTn id="46" presetID="42" presetClass="path" presetSubtype="0" accel="50000" decel="50000" fill="hold" grpId="0" nodeType="withEffect">
                                  <p:stCondLst>
                                    <p:cond delay="12500"/>
                                  </p:stCondLst>
                                  <p:childTnLst>
                                    <p:animMotion origin="layout" path="M 0.00234 7.40741E-7 L -0.44661 0.42222 " pathEditMode="relative" rAng="0" ptsTypes="AA">
                                      <p:cBhvr>
                                        <p:cTn id="47" dur="2000" fill="hold"/>
                                        <p:tgtEl>
                                          <p:spTgt spid="38"/>
                                        </p:tgtEl>
                                        <p:attrNameLst>
                                          <p:attrName>ppt_x</p:attrName>
                                          <p:attrName>ppt_y</p:attrName>
                                        </p:attrNameLst>
                                      </p:cBhvr>
                                      <p:rCtr x="-22448" y="21111"/>
                                    </p:animMotion>
                                  </p:childTnLst>
                                </p:cTn>
                              </p:par>
                              <p:par>
                                <p:cTn id="48" presetID="42" presetClass="path" presetSubtype="0" accel="50000" decel="50000" fill="hold" grpId="0" nodeType="withEffect">
                                  <p:stCondLst>
                                    <p:cond delay="14600"/>
                                  </p:stCondLst>
                                  <p:childTnLst>
                                    <p:animMotion origin="layout" path="M 0.00234 0.00972 L -0.43984 0.48171 " pathEditMode="relative" rAng="0" ptsTypes="AA">
                                      <p:cBhvr>
                                        <p:cTn id="49" dur="2000" fill="hold"/>
                                        <p:tgtEl>
                                          <p:spTgt spid="39"/>
                                        </p:tgtEl>
                                        <p:attrNameLst>
                                          <p:attrName>ppt_x</p:attrName>
                                          <p:attrName>ppt_y</p:attrName>
                                        </p:attrNameLst>
                                      </p:cBhvr>
                                      <p:rCtr x="-22109" y="23588"/>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31"/>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animBg="1"/>
      <p:bldP spid="33" grpId="0" animBg="1"/>
      <p:bldP spid="34" grpId="0" animBg="1"/>
      <p:bldP spid="35" grpId="0" animBg="1"/>
      <p:bldP spid="36" grpId="0" animBg="1"/>
      <p:bldP spid="37" grpId="0" animBg="1"/>
      <p:bldP spid="38" grpId="0" animBg="1"/>
      <p:bldP spid="39" grpId="0" animBg="1"/>
      <p:bldP spid="5" grpId="0" animBg="1"/>
      <p:bldP spid="5" grpId="1"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97504490"/>
              </p:ext>
            </p:extLst>
          </p:nvPr>
        </p:nvGraphicFramePr>
        <p:xfrm>
          <a:off x="517268" y="728238"/>
          <a:ext cx="10804705" cy="4130040"/>
        </p:xfrm>
        <a:graphic>
          <a:graphicData uri="http://schemas.openxmlformats.org/drawingml/2006/table">
            <a:tbl>
              <a:tblPr firstRow="1" bandRow="1">
                <a:tableStyleId>{5C22544A-7EE6-4342-B048-85BDC9FD1C3A}</a:tableStyleId>
              </a:tblPr>
              <a:tblGrid>
                <a:gridCol w="7902759">
                  <a:extLst>
                    <a:ext uri="{9D8B030D-6E8A-4147-A177-3AD203B41FA5}">
                      <a16:colId xmlns:a16="http://schemas.microsoft.com/office/drawing/2014/main" val="20000"/>
                    </a:ext>
                  </a:extLst>
                </a:gridCol>
                <a:gridCol w="862196">
                  <a:extLst>
                    <a:ext uri="{9D8B030D-6E8A-4147-A177-3AD203B41FA5}">
                      <a16:colId xmlns:a16="http://schemas.microsoft.com/office/drawing/2014/main" val="20001"/>
                    </a:ext>
                  </a:extLst>
                </a:gridCol>
                <a:gridCol w="859536">
                  <a:extLst>
                    <a:ext uri="{9D8B030D-6E8A-4147-A177-3AD203B41FA5}">
                      <a16:colId xmlns:a16="http://schemas.microsoft.com/office/drawing/2014/main" val="20002"/>
                    </a:ext>
                  </a:extLst>
                </a:gridCol>
                <a:gridCol w="1180214">
                  <a:extLst>
                    <a:ext uri="{9D8B030D-6E8A-4147-A177-3AD203B41FA5}">
                      <a16:colId xmlns:a16="http://schemas.microsoft.com/office/drawing/2014/main" val="20003"/>
                    </a:ext>
                  </a:extLst>
                </a:gridCol>
              </a:tblGrid>
              <a:tr h="149471">
                <a:tc>
                  <a:txBody>
                    <a:bodyPr/>
                    <a:lstStyle/>
                    <a:p>
                      <a:r>
                        <a:rPr lang="en-US" sz="2200" noProof="0" dirty="0"/>
                        <a:t>Section 1: Household</a:t>
                      </a:r>
                      <a:r>
                        <a:rPr lang="en-US" sz="2200" baseline="0" noProof="0" dirty="0"/>
                        <a:t> Roster</a:t>
                      </a:r>
                      <a:endParaRPr lang="en-US" sz="2200" noProof="0" dirty="0"/>
                    </a:p>
                  </a:txBody>
                  <a:tcPr/>
                </a:tc>
                <a:tc>
                  <a:txBody>
                    <a:bodyPr/>
                    <a:lstStyle/>
                    <a:p>
                      <a:endParaRPr lang="en-US" sz="400" noProof="0" dirty="0"/>
                    </a:p>
                  </a:txBody>
                  <a:tcPr/>
                </a:tc>
                <a:tc>
                  <a:txBody>
                    <a:bodyPr/>
                    <a:lstStyle/>
                    <a:p>
                      <a:endParaRPr lang="en-US" sz="400" noProof="0" dirty="0"/>
                    </a:p>
                  </a:txBody>
                  <a:tcPr/>
                </a:tc>
                <a:tc>
                  <a:txBody>
                    <a:bodyPr/>
                    <a:lstStyle/>
                    <a:p>
                      <a:endParaRPr lang="en-US" sz="400" noProof="0" dirty="0"/>
                    </a:p>
                  </a:txBody>
                  <a:tcPr/>
                </a:tc>
                <a:extLst>
                  <a:ext uri="{0D108BD9-81ED-4DB2-BD59-A6C34878D82A}">
                    <a16:rowId xmlns:a16="http://schemas.microsoft.com/office/drawing/2014/main" val="10000"/>
                  </a:ext>
                </a:extLst>
              </a:tr>
              <a:tr h="411480">
                <a:tc>
                  <a:txBody>
                    <a:bodyPr/>
                    <a:lstStyle/>
                    <a:p>
                      <a:r>
                        <a:rPr lang="en-US" noProof="0" dirty="0"/>
                        <a:t>101. Name</a:t>
                      </a:r>
                      <a:r>
                        <a:rPr lang="en-US" baseline="0" noProof="0" dirty="0"/>
                        <a:t> of HH member/visitor</a:t>
                      </a:r>
                      <a:endParaRPr lang="en-US" noProof="0" dirty="0"/>
                    </a:p>
                  </a:txBody>
                  <a:tcPr anchor="ctr"/>
                </a:tc>
                <a:tc>
                  <a:txBody>
                    <a:bodyPr/>
                    <a:lstStyle/>
                    <a:p>
                      <a:pPr algn="ctr"/>
                      <a:r>
                        <a:rPr lang="en-US" noProof="0" dirty="0"/>
                        <a:t>Funmi</a:t>
                      </a:r>
                    </a:p>
                  </a:txBody>
                  <a:tcPr anchor="ctr"/>
                </a:tc>
                <a:tc>
                  <a:txBody>
                    <a:bodyPr/>
                    <a:lstStyle/>
                    <a:p>
                      <a:pPr algn="ctr"/>
                      <a:r>
                        <a:rPr lang="en-US" noProof="0" dirty="0"/>
                        <a:t>Segun</a:t>
                      </a:r>
                    </a:p>
                  </a:txBody>
                  <a:tcPr anchor="ctr"/>
                </a:tc>
                <a:tc>
                  <a:txBody>
                    <a:bodyPr/>
                    <a:lstStyle/>
                    <a:p>
                      <a:pPr algn="ctr"/>
                      <a:r>
                        <a:rPr lang="en-US" noProof="0" dirty="0"/>
                        <a:t>Victoria</a:t>
                      </a:r>
                    </a:p>
                  </a:txBody>
                  <a:tcPr anchor="ctr"/>
                </a:tc>
                <a:extLst>
                  <a:ext uri="{0D108BD9-81ED-4DB2-BD59-A6C34878D82A}">
                    <a16:rowId xmlns:a16="http://schemas.microsoft.com/office/drawing/2014/main" val="10001"/>
                  </a:ext>
                </a:extLst>
              </a:tr>
              <a:tr h="411480">
                <a:tc>
                  <a:txBody>
                    <a:bodyPr/>
                    <a:lstStyle/>
                    <a:p>
                      <a:r>
                        <a:rPr lang="en-US" noProof="0" dirty="0"/>
                        <a:t>102. What is  [NAME]  ’s relationship to the head of household?</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2"/>
                  </a:ext>
                </a:extLst>
              </a:tr>
              <a:tr h="411480">
                <a:tc>
                  <a:txBody>
                    <a:bodyPr/>
                    <a:lstStyle/>
                    <a:p>
                      <a:r>
                        <a:rPr lang="en-US" noProof="0" dirty="0"/>
                        <a:t>103. Is  [NAME]  male or female?</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3"/>
                  </a:ext>
                </a:extLst>
              </a:tr>
              <a:tr h="411480">
                <a:tc>
                  <a:txBody>
                    <a:bodyPr/>
                    <a:lstStyle/>
                    <a:p>
                      <a:r>
                        <a:rPr lang="en-US" noProof="0" dirty="0"/>
                        <a:t>104. How old was  [NAME]  at their last birthday?</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4"/>
                  </a:ext>
                </a:extLst>
              </a:tr>
              <a:tr h="411480">
                <a:tc>
                  <a:txBody>
                    <a:bodyPr/>
                    <a:lstStyle/>
                    <a:p>
                      <a:r>
                        <a:rPr lang="en-US" noProof="0" dirty="0"/>
                        <a:t>105. What is  [NAME]  ’s marital status?</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5"/>
                  </a:ext>
                </a:extLst>
              </a:tr>
              <a:tr h="411480">
                <a:tc>
                  <a:txBody>
                    <a:bodyPr/>
                    <a:lstStyle/>
                    <a:p>
                      <a:r>
                        <a:rPr lang="en-US" noProof="0" dirty="0"/>
                        <a:t>106. Does  [NAME]  currently live here?</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6"/>
                  </a:ext>
                </a:extLst>
              </a:tr>
              <a:tr h="411480">
                <a:tc>
                  <a:txBody>
                    <a:bodyPr/>
                    <a:lstStyle/>
                    <a:p>
                      <a:r>
                        <a:rPr lang="en-US" noProof="0" dirty="0"/>
                        <a:t>107. Did  [NAME]  stay here last night?</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7"/>
                  </a:ext>
                </a:extLst>
              </a:tr>
              <a:tr h="411480">
                <a:tc>
                  <a:txBody>
                    <a:bodyPr/>
                    <a:lstStyle/>
                    <a:p>
                      <a:r>
                        <a:rPr lang="en-US" noProof="0" dirty="0"/>
                        <a:t>LCL_101. What is the religion of  [NAME]  ?</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8"/>
                  </a:ext>
                </a:extLst>
              </a:tr>
              <a:tr h="411480">
                <a:tc>
                  <a:txBody>
                    <a:bodyPr/>
                    <a:lstStyle/>
                    <a:p>
                      <a:r>
                        <a:rPr lang="en-US" noProof="0" dirty="0"/>
                        <a:t>LCL_102. What is the ethnicity of  [NAME]  ?</a:t>
                      </a:r>
                    </a:p>
                  </a:txBody>
                  <a:tcPr anchor="ctr"/>
                </a:tc>
                <a:tc>
                  <a:txBody>
                    <a:bodyPr/>
                    <a:lstStyle/>
                    <a:p>
                      <a:endParaRPr lang="en-US" noProof="0" dirty="0"/>
                    </a:p>
                  </a:txBody>
                  <a:tcPr anchor="ctr"/>
                </a:tc>
                <a:tc>
                  <a:txBody>
                    <a:bodyPr/>
                    <a:lstStyle/>
                    <a:p>
                      <a:endParaRPr lang="en-US" noProof="0" dirty="0"/>
                    </a:p>
                  </a:txBody>
                  <a:tcPr anchor="ctr"/>
                </a:tc>
                <a:tc>
                  <a:txBody>
                    <a:bodyPr/>
                    <a:lstStyle/>
                    <a:p>
                      <a:endParaRPr lang="en-US" noProof="0" dirty="0"/>
                    </a:p>
                  </a:txBody>
                  <a:tcPr anchor="ctr"/>
                </a:tc>
                <a:extLst>
                  <a:ext uri="{0D108BD9-81ED-4DB2-BD59-A6C34878D82A}">
                    <a16:rowId xmlns:a16="http://schemas.microsoft.com/office/drawing/2014/main" val="1000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05971656"/>
              </p:ext>
            </p:extLst>
          </p:nvPr>
        </p:nvGraphicFramePr>
        <p:xfrm>
          <a:off x="517270" y="5317122"/>
          <a:ext cx="7861183" cy="640080"/>
        </p:xfrm>
        <a:graphic>
          <a:graphicData uri="http://schemas.openxmlformats.org/drawingml/2006/table">
            <a:tbl>
              <a:tblPr firstRow="1" bandRow="1">
                <a:tableStyleId>{5C22544A-7EE6-4342-B048-85BDC9FD1C3A}</a:tableStyleId>
              </a:tblPr>
              <a:tblGrid>
                <a:gridCol w="7861183">
                  <a:extLst>
                    <a:ext uri="{9D8B030D-6E8A-4147-A177-3AD203B41FA5}">
                      <a16:colId xmlns:a16="http://schemas.microsoft.com/office/drawing/2014/main" val="20000"/>
                    </a:ext>
                  </a:extLst>
                </a:gridCol>
              </a:tblGrid>
              <a:tr h="526965">
                <a:tc>
                  <a:txBody>
                    <a:bodyPr/>
                    <a:lstStyle/>
                    <a:p>
                      <a:r>
                        <a:rPr lang="en-US" b="0" noProof="0" dirty="0">
                          <a:solidFill>
                            <a:schemeClr val="tx1"/>
                          </a:solidFill>
                        </a:rPr>
                        <a:t>108. Are there any other usual members of our household or persons who slept in the house</a:t>
                      </a:r>
                      <a:r>
                        <a:rPr lang="en-US" b="0" baseline="0" noProof="0" dirty="0">
                          <a:solidFill>
                            <a:schemeClr val="tx1"/>
                          </a:solidFill>
                        </a:rPr>
                        <a:t> last night?</a:t>
                      </a:r>
                      <a:endParaRPr lang="en-US" b="0" noProof="0" dirty="0">
                        <a:solidFill>
                          <a:schemeClr val="tx1"/>
                        </a:solidFill>
                      </a:endParaRPr>
                    </a:p>
                  </a:txBody>
                  <a:tcPr>
                    <a:solidFill>
                      <a:schemeClr val="bg1">
                        <a:lumMod val="75000"/>
                      </a:schemeClr>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195291767"/>
              </p:ext>
            </p:extLst>
          </p:nvPr>
        </p:nvGraphicFramePr>
        <p:xfrm>
          <a:off x="996288" y="5995988"/>
          <a:ext cx="7458992" cy="579120"/>
        </p:xfrm>
        <a:graphic>
          <a:graphicData uri="http://schemas.openxmlformats.org/drawingml/2006/table">
            <a:tbl>
              <a:tblPr firstRow="1" bandRow="1">
                <a:tableStyleId>{5C22544A-7EE6-4342-B048-85BDC9FD1C3A}</a:tableStyleId>
              </a:tblPr>
              <a:tblGrid>
                <a:gridCol w="7458992">
                  <a:extLst>
                    <a:ext uri="{9D8B030D-6E8A-4147-A177-3AD203B41FA5}">
                      <a16:colId xmlns:a16="http://schemas.microsoft.com/office/drawing/2014/main" val="20000"/>
                    </a:ext>
                  </a:extLst>
                </a:gridCol>
              </a:tblGrid>
              <a:tr h="526965">
                <a:tc>
                  <a:txBody>
                    <a:bodyPr/>
                    <a:lstStyle/>
                    <a:p>
                      <a:r>
                        <a:rPr lang="en-US" sz="1600" b="0" noProof="0" dirty="0">
                          <a:solidFill>
                            <a:schemeClr val="tx1"/>
                          </a:solidFill>
                        </a:rPr>
                        <a:t>There are NO other</a:t>
                      </a:r>
                      <a:r>
                        <a:rPr lang="en-US" sz="1600" b="0" baseline="0" noProof="0" dirty="0">
                          <a:solidFill>
                            <a:schemeClr val="tx1"/>
                          </a:solidFill>
                        </a:rPr>
                        <a:t> household members</a:t>
                      </a:r>
                      <a:r>
                        <a:rPr lang="en-US" sz="1600" b="0" noProof="0" dirty="0">
                          <a:solidFill>
                            <a:schemeClr val="tx1"/>
                          </a:solidFill>
                        </a:rPr>
                        <a:t>. Proceed to the next screen and select “Do NOT add a group”.</a:t>
                      </a:r>
                    </a:p>
                  </a:txBody>
                  <a:tcPr>
                    <a:solidFill>
                      <a:srgbClr val="B1E3F1"/>
                    </a:solidFill>
                  </a:tcPr>
                </a:tc>
                <a:extLst>
                  <a:ext uri="{0D108BD9-81ED-4DB2-BD59-A6C34878D82A}">
                    <a16:rowId xmlns:a16="http://schemas.microsoft.com/office/drawing/2014/main" val="10000"/>
                  </a:ext>
                </a:extLst>
              </a:tr>
            </a:tbl>
          </a:graphicData>
        </a:graphic>
      </p:graphicFrame>
      <p:grpSp>
        <p:nvGrpSpPr>
          <p:cNvPr id="8" name="Group 7">
            <a:extLst>
              <a:ext uri="{FF2B5EF4-FFF2-40B4-BE49-F238E27FC236}">
                <a16:creationId xmlns:a16="http://schemas.microsoft.com/office/drawing/2014/main" id="{3EE65C76-10F3-D7FB-BFBB-336B4775F63F}"/>
              </a:ext>
            </a:extLst>
          </p:cNvPr>
          <p:cNvGrpSpPr/>
          <p:nvPr/>
        </p:nvGrpSpPr>
        <p:grpSpPr>
          <a:xfrm>
            <a:off x="8399717" y="5317122"/>
            <a:ext cx="873764" cy="621792"/>
            <a:chOff x="8399717" y="5317122"/>
            <a:chExt cx="873764" cy="621792"/>
          </a:xfrm>
        </p:grpSpPr>
        <p:sp>
          <p:nvSpPr>
            <p:cNvPr id="23" name="Rectangle 22"/>
            <p:cNvSpPr/>
            <p:nvPr/>
          </p:nvSpPr>
          <p:spPr>
            <a:xfrm>
              <a:off x="8399717" y="5317122"/>
              <a:ext cx="873764"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5" name="Rectangle 24"/>
            <p:cNvSpPr/>
            <p:nvPr/>
          </p:nvSpPr>
          <p:spPr>
            <a:xfrm>
              <a:off x="8556074" y="5443352"/>
              <a:ext cx="561051" cy="369332"/>
            </a:xfrm>
            <a:prstGeom prst="rect">
              <a:avLst/>
            </a:prstGeom>
          </p:spPr>
          <p:txBody>
            <a:bodyPr wrap="none">
              <a:spAutoFit/>
            </a:bodyPr>
            <a:lstStyle/>
            <a:p>
              <a:pPr algn="ctr"/>
              <a:r>
                <a:rPr lang="en-US" b="0" dirty="0">
                  <a:solidFill>
                    <a:schemeClr val="tx1"/>
                  </a:solidFill>
                </a:rPr>
                <a:t>Yes</a:t>
              </a:r>
              <a:endParaRPr lang="en-US" dirty="0"/>
            </a:p>
          </p:txBody>
        </p:sp>
      </p:gr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493" r="6493"/>
          <a:stretch/>
        </p:blipFill>
        <p:spPr bwMode="auto">
          <a:xfrm>
            <a:off x="8720696" y="738728"/>
            <a:ext cx="274191" cy="3934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DE0A2DC-9402-866C-F194-B79613014076}"/>
              </a:ext>
            </a:extLst>
          </p:cNvPr>
          <p:cNvGrpSpPr/>
          <p:nvPr/>
        </p:nvGrpSpPr>
        <p:grpSpPr>
          <a:xfrm>
            <a:off x="9286294" y="5317122"/>
            <a:ext cx="859536" cy="621792"/>
            <a:chOff x="9313591" y="5317122"/>
            <a:chExt cx="838299" cy="621792"/>
          </a:xfrm>
        </p:grpSpPr>
        <p:sp>
          <p:nvSpPr>
            <p:cNvPr id="27" name="Rectangle 26"/>
            <p:cNvSpPr/>
            <p:nvPr/>
          </p:nvSpPr>
          <p:spPr>
            <a:xfrm>
              <a:off x="9313591" y="5317122"/>
              <a:ext cx="838299"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28" name="Rectangle 27"/>
            <p:cNvSpPr/>
            <p:nvPr/>
          </p:nvSpPr>
          <p:spPr>
            <a:xfrm>
              <a:off x="9452215" y="5443352"/>
              <a:ext cx="561051" cy="369332"/>
            </a:xfrm>
            <a:prstGeom prst="rect">
              <a:avLst/>
            </a:prstGeom>
          </p:spPr>
          <p:txBody>
            <a:bodyPr wrap="none">
              <a:spAutoFit/>
            </a:bodyPr>
            <a:lstStyle/>
            <a:p>
              <a:pPr algn="ctr"/>
              <a:r>
                <a:rPr lang="en-US" b="0" dirty="0">
                  <a:solidFill>
                    <a:schemeClr val="tx1"/>
                  </a:solidFill>
                </a:rPr>
                <a:t>Yes</a:t>
              </a:r>
              <a:endParaRPr lang="en-US" dirty="0"/>
            </a:p>
          </p:txBody>
        </p:sp>
      </p:gr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2540" r="12540"/>
          <a:stretch/>
        </p:blipFill>
        <p:spPr bwMode="auto">
          <a:xfrm>
            <a:off x="9600810" y="738728"/>
            <a:ext cx="230779" cy="3672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t="992" b="992"/>
          <a:stretch/>
        </p:blipFill>
        <p:spPr bwMode="auto">
          <a:xfrm>
            <a:off x="11186762" y="946507"/>
            <a:ext cx="1002203" cy="130354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0" name="Rectangle 39"/>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1" name="Rectangle 40"/>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2" name="Rectangle 41"/>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3" name="Rectangle 42"/>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4" name="Rectangle 43"/>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5" name="Rectangle 44"/>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6" name="Rectangle 45"/>
          <p:cNvSpPr/>
          <p:nvPr/>
        </p:nvSpPr>
        <p:spPr>
          <a:xfrm>
            <a:off x="10198638" y="1177721"/>
            <a:ext cx="1005840" cy="383179"/>
          </a:xfrm>
          <a:prstGeom prst="rect">
            <a:avLst/>
          </a:prstGeom>
          <a:solidFill>
            <a:srgbClr val="D2DEEF"/>
          </a:solidFill>
        </p:spPr>
        <p:txBody>
          <a:bodyPr wrap="square" anchor="ctr">
            <a:spAutoFit/>
          </a:bodyPr>
          <a:lstStyle/>
          <a:p>
            <a:pPr algn="ctr"/>
            <a:r>
              <a:rPr lang="en-US" dirty="0"/>
              <a:t>Victoria</a:t>
            </a:r>
          </a:p>
        </p:txBody>
      </p:sp>
      <p:sp>
        <p:nvSpPr>
          <p:cNvPr id="47" name="Rectangle 46"/>
          <p:cNvSpPr/>
          <p:nvPr/>
        </p:nvSpPr>
        <p:spPr>
          <a:xfrm>
            <a:off x="10151910" y="5317122"/>
            <a:ext cx="1170432" cy="621792"/>
          </a:xfrm>
          <a:prstGeom prst="rect">
            <a:avLst/>
          </a:prstGeom>
          <a:solidFill>
            <a:schemeClr val="bg1">
              <a:lumMod val="75000"/>
            </a:schemeClr>
          </a:solidFill>
        </p:spPr>
        <p:txBody>
          <a:bodyPr wrap="square">
            <a:spAutoFit/>
          </a:bodyPr>
          <a:lstStyle/>
          <a:p>
            <a:pPr lvl="0"/>
            <a:endParaRPr lang="fr-FR" dirty="0">
              <a:solidFill>
                <a:prstClr val="black"/>
              </a:solidFill>
            </a:endParaRPr>
          </a:p>
          <a:p>
            <a:pPr lvl="0"/>
            <a:endParaRPr lang="en-US" sz="1600" dirty="0">
              <a:solidFill>
                <a:prstClr val="black"/>
              </a:solidFill>
            </a:endParaRPr>
          </a:p>
        </p:txBody>
      </p:sp>
      <p:sp>
        <p:nvSpPr>
          <p:cNvPr id="48" name="Rectangle 47"/>
          <p:cNvSpPr/>
          <p:nvPr/>
        </p:nvSpPr>
        <p:spPr>
          <a:xfrm>
            <a:off x="10488283" y="5443352"/>
            <a:ext cx="497684" cy="369332"/>
          </a:xfrm>
          <a:prstGeom prst="rect">
            <a:avLst/>
          </a:prstGeom>
        </p:spPr>
        <p:txBody>
          <a:bodyPr wrap="none">
            <a:spAutoFit/>
          </a:bodyPr>
          <a:lstStyle/>
          <a:p>
            <a:r>
              <a:rPr lang="fr-FR" dirty="0"/>
              <a:t>No</a:t>
            </a:r>
            <a:endParaRPr lang="en-US" dirty="0"/>
          </a:p>
        </p:txBody>
      </p:sp>
      <p:pic>
        <p:nvPicPr>
          <p:cNvPr id="4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t="992" b="992"/>
          <a:stretch/>
        </p:blipFill>
        <p:spPr bwMode="auto">
          <a:xfrm>
            <a:off x="10590396" y="778741"/>
            <a:ext cx="219756" cy="285833"/>
          </a:xfrm>
          <a:prstGeom prst="rect">
            <a:avLst/>
          </a:prstGeom>
          <a:noFill/>
          <a:extLst>
            <a:ext uri="{909E8E84-426E-40DD-AFC4-6F175D3DCCD1}">
              <a14:hiddenFill xmlns:a14="http://schemas.microsoft.com/office/drawing/2010/main">
                <a:solidFill>
                  <a:srgbClr val="FFFFFF"/>
                </a:solidFill>
              </a14:hiddenFill>
            </a:ext>
          </a:extLst>
        </p:spPr>
      </p:pic>
      <p:sp>
        <p:nvSpPr>
          <p:cNvPr id="50" name="Bent Arrow 49"/>
          <p:cNvSpPr/>
          <p:nvPr/>
        </p:nvSpPr>
        <p:spPr>
          <a:xfrm rot="16200000" flipV="1">
            <a:off x="9017981" y="3574484"/>
            <a:ext cx="4132063" cy="1942184"/>
          </a:xfrm>
          <a:prstGeom prst="bentArrow">
            <a:avLst>
              <a:gd name="adj1" fmla="val 17661"/>
              <a:gd name="adj2" fmla="val 13714"/>
              <a:gd name="adj3" fmla="val 1409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wn Arrow 50"/>
          <p:cNvSpPr/>
          <p:nvPr/>
        </p:nvSpPr>
        <p:spPr>
          <a:xfrm>
            <a:off x="10400631" y="1519956"/>
            <a:ext cx="592511" cy="3200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B4E12EB-825C-7639-099F-B8BDF190C2A9}"/>
              </a:ext>
            </a:extLst>
          </p:cNvPr>
          <p:cNvSpPr>
            <a:spLocks noGrp="1"/>
          </p:cNvSpPr>
          <p:nvPr>
            <p:ph type="title"/>
          </p:nvPr>
        </p:nvSpPr>
        <p:spPr>
          <a:xfrm>
            <a:off x="517268" y="95250"/>
            <a:ext cx="10515600" cy="946507"/>
          </a:xfrm>
        </p:spPr>
        <p:txBody>
          <a:bodyPr/>
          <a:lstStyle/>
          <a:p>
            <a:r>
              <a:rPr lang="en-US" dirty="0"/>
              <a:t>Loops</a:t>
            </a:r>
            <a:endParaRPr lang="en-US" sz="3200" i="1" dirty="0">
              <a:solidFill>
                <a:schemeClr val="tx1">
                  <a:lumMod val="50000"/>
                  <a:lumOff val="50000"/>
                </a:schemeClr>
              </a:solidFill>
            </a:endParaRPr>
          </a:p>
        </p:txBody>
      </p:sp>
      <p:graphicFrame>
        <p:nvGraphicFramePr>
          <p:cNvPr id="2" name="Table 1">
            <a:extLst>
              <a:ext uri="{FF2B5EF4-FFF2-40B4-BE49-F238E27FC236}">
                <a16:creationId xmlns:a16="http://schemas.microsoft.com/office/drawing/2014/main" id="{A392CBAE-BB1E-BC47-6F65-F52F7AC63BDF}"/>
              </a:ext>
            </a:extLst>
          </p:cNvPr>
          <p:cNvGraphicFramePr>
            <a:graphicFrameLocks noGrp="1"/>
          </p:cNvGraphicFramePr>
          <p:nvPr>
            <p:extLst>
              <p:ext uri="{D42A27DB-BD31-4B8C-83A1-F6EECF244321}">
                <p14:modId xmlns:p14="http://schemas.microsoft.com/office/powerpoint/2010/main" val="1165709399"/>
              </p:ext>
            </p:extLst>
          </p:nvPr>
        </p:nvGraphicFramePr>
        <p:xfrm>
          <a:off x="996288" y="4901225"/>
          <a:ext cx="6606862" cy="365760"/>
        </p:xfrm>
        <a:graphic>
          <a:graphicData uri="http://schemas.openxmlformats.org/drawingml/2006/table">
            <a:tbl>
              <a:tblPr firstRow="1" bandRow="1">
                <a:tableStyleId>{5C22544A-7EE6-4342-B048-85BDC9FD1C3A}</a:tableStyleId>
              </a:tblPr>
              <a:tblGrid>
                <a:gridCol w="6606862">
                  <a:extLst>
                    <a:ext uri="{9D8B030D-6E8A-4147-A177-3AD203B41FA5}">
                      <a16:colId xmlns:a16="http://schemas.microsoft.com/office/drawing/2014/main" val="20000"/>
                    </a:ext>
                  </a:extLst>
                </a:gridCol>
              </a:tblGrid>
              <a:tr h="365760">
                <a:tc>
                  <a:txBody>
                    <a:bodyPr/>
                    <a:lstStyle/>
                    <a:p>
                      <a:r>
                        <a:rPr lang="en-US" sz="1600" b="0" noProof="0" dirty="0">
                          <a:solidFill>
                            <a:schemeClr val="tx1"/>
                          </a:solidFill>
                        </a:rPr>
                        <a:t>This person is NOT eligible to participate in the Female Questionnaire.</a:t>
                      </a:r>
                    </a:p>
                  </a:txBody>
                  <a:tcPr anchor="ctr">
                    <a:solidFill>
                      <a:srgbClr val="B1E3F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755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80">
                                          <p:stCondLst>
                                            <p:cond delay="0"/>
                                          </p:stCondLst>
                                        </p:cTn>
                                        <p:tgtEl>
                                          <p:spTgt spid="29"/>
                                        </p:tgtEl>
                                      </p:cBhvr>
                                    </p:animEffect>
                                    <p:anim calcmode="lin" valueType="num">
                                      <p:cBhvr>
                                        <p:cTn id="1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7" dur="26">
                                          <p:stCondLst>
                                            <p:cond delay="650"/>
                                          </p:stCondLst>
                                        </p:cTn>
                                        <p:tgtEl>
                                          <p:spTgt spid="29"/>
                                        </p:tgtEl>
                                      </p:cBhvr>
                                      <p:to x="100000" y="60000"/>
                                    </p:animScale>
                                    <p:animScale>
                                      <p:cBhvr>
                                        <p:cTn id="18" dur="166" decel="50000">
                                          <p:stCondLst>
                                            <p:cond delay="676"/>
                                          </p:stCondLst>
                                        </p:cTn>
                                        <p:tgtEl>
                                          <p:spTgt spid="29"/>
                                        </p:tgtEl>
                                      </p:cBhvr>
                                      <p:to x="100000" y="100000"/>
                                    </p:animScale>
                                    <p:animScale>
                                      <p:cBhvr>
                                        <p:cTn id="19" dur="26">
                                          <p:stCondLst>
                                            <p:cond delay="1312"/>
                                          </p:stCondLst>
                                        </p:cTn>
                                        <p:tgtEl>
                                          <p:spTgt spid="29"/>
                                        </p:tgtEl>
                                      </p:cBhvr>
                                      <p:to x="100000" y="80000"/>
                                    </p:animScale>
                                    <p:animScale>
                                      <p:cBhvr>
                                        <p:cTn id="20" dur="166" decel="50000">
                                          <p:stCondLst>
                                            <p:cond delay="1338"/>
                                          </p:stCondLst>
                                        </p:cTn>
                                        <p:tgtEl>
                                          <p:spTgt spid="29"/>
                                        </p:tgtEl>
                                      </p:cBhvr>
                                      <p:to x="100000" y="100000"/>
                                    </p:animScale>
                                    <p:animScale>
                                      <p:cBhvr>
                                        <p:cTn id="21" dur="26">
                                          <p:stCondLst>
                                            <p:cond delay="1642"/>
                                          </p:stCondLst>
                                        </p:cTn>
                                        <p:tgtEl>
                                          <p:spTgt spid="29"/>
                                        </p:tgtEl>
                                      </p:cBhvr>
                                      <p:to x="100000" y="90000"/>
                                    </p:animScale>
                                    <p:animScale>
                                      <p:cBhvr>
                                        <p:cTn id="22" dur="166" decel="50000">
                                          <p:stCondLst>
                                            <p:cond delay="1668"/>
                                          </p:stCondLst>
                                        </p:cTn>
                                        <p:tgtEl>
                                          <p:spTgt spid="29"/>
                                        </p:tgtEl>
                                      </p:cBhvr>
                                      <p:to x="100000" y="100000"/>
                                    </p:animScale>
                                    <p:animScale>
                                      <p:cBhvr>
                                        <p:cTn id="23" dur="26">
                                          <p:stCondLst>
                                            <p:cond delay="1808"/>
                                          </p:stCondLst>
                                        </p:cTn>
                                        <p:tgtEl>
                                          <p:spTgt spid="29"/>
                                        </p:tgtEl>
                                      </p:cBhvr>
                                      <p:to x="100000" y="95000"/>
                                    </p:animScale>
                                    <p:animScale>
                                      <p:cBhvr>
                                        <p:cTn id="24" dur="166" decel="50000">
                                          <p:stCondLst>
                                            <p:cond delay="1834"/>
                                          </p:stCondLst>
                                        </p:cTn>
                                        <p:tgtEl>
                                          <p:spTgt spid="29"/>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16200"/>
                                        <p:tgtEl>
                                          <p:spTgt spid="51"/>
                                        </p:tgtEl>
                                      </p:cBhvr>
                                    </p:animEffect>
                                  </p:childTnLst>
                                </p:cTn>
                              </p:par>
                              <p:par>
                                <p:cTn id="34" presetID="42" presetClass="path" presetSubtype="0" accel="50000" decel="50000" fill="hold" grpId="0" nodeType="withEffect">
                                  <p:stCondLst>
                                    <p:cond delay="0"/>
                                  </p:stCondLst>
                                  <p:childTnLst>
                                    <p:animMotion origin="layout" path="M 0.00704 0.00416 L -0.68138 0.0581 " pathEditMode="relative" rAng="0" ptsTypes="AA">
                                      <p:cBhvr>
                                        <p:cTn id="35" dur="2000" fill="hold"/>
                                        <p:tgtEl>
                                          <p:spTgt spid="30"/>
                                        </p:tgtEl>
                                        <p:attrNameLst>
                                          <p:attrName>ppt_x</p:attrName>
                                          <p:attrName>ppt_y</p:attrName>
                                        </p:attrNameLst>
                                      </p:cBhvr>
                                      <p:rCtr x="-34427" y="2685"/>
                                    </p:animMotion>
                                  </p:childTnLst>
                                </p:cTn>
                              </p:par>
                              <p:par>
                                <p:cTn id="36" presetID="42" presetClass="path" presetSubtype="0" accel="50000" decel="50000" fill="hold" grpId="0" nodeType="withEffect">
                                  <p:stCondLst>
                                    <p:cond delay="2000"/>
                                  </p:stCondLst>
                                  <p:childTnLst>
                                    <p:animMotion origin="layout" path="M 0.00235 0.01435 L -0.72864 0.11759 " pathEditMode="relative" rAng="0" ptsTypes="AA">
                                      <p:cBhvr>
                                        <p:cTn id="37" dur="2000" fill="hold"/>
                                        <p:tgtEl>
                                          <p:spTgt spid="40"/>
                                        </p:tgtEl>
                                        <p:attrNameLst>
                                          <p:attrName>ppt_x</p:attrName>
                                          <p:attrName>ppt_y</p:attrName>
                                        </p:attrNameLst>
                                      </p:cBhvr>
                                      <p:rCtr x="-36549" y="5162"/>
                                    </p:animMotion>
                                  </p:childTnLst>
                                </p:cTn>
                              </p:par>
                              <p:par>
                                <p:cTn id="38" presetID="42" presetClass="path" presetSubtype="0" accel="50000" decel="50000" fill="hold" grpId="0" nodeType="withEffect">
                                  <p:stCondLst>
                                    <p:cond delay="4000"/>
                                  </p:stCondLst>
                                  <p:childTnLst>
                                    <p:animMotion origin="layout" path="M 0.00808 0.01435 L -0.63789 0.17847 " pathEditMode="relative" rAng="0" ptsTypes="AA">
                                      <p:cBhvr>
                                        <p:cTn id="39" dur="2000" fill="hold"/>
                                        <p:tgtEl>
                                          <p:spTgt spid="41"/>
                                        </p:tgtEl>
                                        <p:attrNameLst>
                                          <p:attrName>ppt_x</p:attrName>
                                          <p:attrName>ppt_y</p:attrName>
                                        </p:attrNameLst>
                                      </p:cBhvr>
                                      <p:rCtr x="-32305" y="8194"/>
                                    </p:animMotion>
                                  </p:childTnLst>
                                </p:cTn>
                              </p:par>
                              <p:par>
                                <p:cTn id="40" presetID="42" presetClass="path" presetSubtype="0" accel="50000" decel="50000" fill="hold" grpId="0" nodeType="withEffect">
                                  <p:stCondLst>
                                    <p:cond delay="6000"/>
                                  </p:stCondLst>
                                  <p:childTnLst>
                                    <p:animMotion origin="layout" path="M 0.00925 0.02245 L -0.68072 0.23773 " pathEditMode="relative" rAng="0" ptsTypes="AA">
                                      <p:cBhvr>
                                        <p:cTn id="41" dur="2000" fill="hold"/>
                                        <p:tgtEl>
                                          <p:spTgt spid="42"/>
                                        </p:tgtEl>
                                        <p:attrNameLst>
                                          <p:attrName>ppt_x</p:attrName>
                                          <p:attrName>ppt_y</p:attrName>
                                        </p:attrNameLst>
                                      </p:cBhvr>
                                      <p:rCtr x="-34505" y="10764"/>
                                    </p:animMotion>
                                  </p:childTnLst>
                                </p:cTn>
                              </p:par>
                              <p:par>
                                <p:cTn id="42" presetID="42" presetClass="path" presetSubtype="0" accel="50000" decel="50000" fill="hold" grpId="0" nodeType="withEffect">
                                  <p:stCondLst>
                                    <p:cond delay="8100"/>
                                  </p:stCondLst>
                                  <p:childTnLst>
                                    <p:animMotion origin="layout" path="M 0.00586 0.02754 L -0.70052 0.29699 " pathEditMode="relative" rAng="0" ptsTypes="AA">
                                      <p:cBhvr>
                                        <p:cTn id="43" dur="2000" fill="hold"/>
                                        <p:tgtEl>
                                          <p:spTgt spid="46"/>
                                        </p:tgtEl>
                                        <p:attrNameLst>
                                          <p:attrName>ppt_x</p:attrName>
                                          <p:attrName>ppt_y</p:attrName>
                                        </p:attrNameLst>
                                      </p:cBhvr>
                                      <p:rCtr x="-35326" y="13472"/>
                                    </p:animMotion>
                                  </p:childTnLst>
                                </p:cTn>
                              </p:par>
                              <p:par>
                                <p:cTn id="44" presetID="42" presetClass="path" presetSubtype="0" accel="50000" decel="50000" fill="hold" grpId="0" nodeType="withEffect">
                                  <p:stCondLst>
                                    <p:cond delay="10200"/>
                                  </p:stCondLst>
                                  <p:childTnLst>
                                    <p:animMotion origin="layout" path="M 0.00222 0.03865 L -0.71445 0.35856 " pathEditMode="relative" rAng="0" ptsTypes="AA">
                                      <p:cBhvr>
                                        <p:cTn id="45" dur="2000" fill="hold"/>
                                        <p:tgtEl>
                                          <p:spTgt spid="43"/>
                                        </p:tgtEl>
                                        <p:attrNameLst>
                                          <p:attrName>ppt_x</p:attrName>
                                          <p:attrName>ppt_y</p:attrName>
                                        </p:attrNameLst>
                                      </p:cBhvr>
                                      <p:rCtr x="-35833" y="15995"/>
                                    </p:animMotion>
                                  </p:childTnLst>
                                </p:cTn>
                              </p:par>
                              <p:par>
                                <p:cTn id="46" presetID="42" presetClass="path" presetSubtype="0" accel="50000" decel="50000" fill="hold" grpId="0" nodeType="withEffect">
                                  <p:stCondLst>
                                    <p:cond delay="12300"/>
                                  </p:stCondLst>
                                  <p:childTnLst>
                                    <p:animMotion origin="layout" path="M 0.02071 0.03657 L -0.51679 0.42083 " pathEditMode="relative" rAng="0" ptsTypes="AA">
                                      <p:cBhvr>
                                        <p:cTn id="47" dur="2000" fill="hold"/>
                                        <p:tgtEl>
                                          <p:spTgt spid="44"/>
                                        </p:tgtEl>
                                        <p:attrNameLst>
                                          <p:attrName>ppt_x</p:attrName>
                                          <p:attrName>ppt_y</p:attrName>
                                        </p:attrNameLst>
                                      </p:cBhvr>
                                      <p:rCtr x="-26875" y="19213"/>
                                    </p:animMotion>
                                  </p:childTnLst>
                                </p:cTn>
                              </p:par>
                              <p:par>
                                <p:cTn id="48" presetID="42" presetClass="path" presetSubtype="0" accel="50000" decel="50000" fill="hold" grpId="0" nodeType="withEffect">
                                  <p:stCondLst>
                                    <p:cond delay="14500"/>
                                  </p:stCondLst>
                                  <p:childTnLst>
                                    <p:animMotion origin="layout" path="M 0.02084 0.03449 L -0.50989 0.4787 " pathEditMode="relative" rAng="0" ptsTypes="AA">
                                      <p:cBhvr>
                                        <p:cTn id="49" dur="2000" fill="hold"/>
                                        <p:tgtEl>
                                          <p:spTgt spid="45"/>
                                        </p:tgtEl>
                                        <p:attrNameLst>
                                          <p:attrName>ppt_x</p:attrName>
                                          <p:attrName>ppt_y</p:attrName>
                                        </p:attrNameLst>
                                      </p:cBhvr>
                                      <p:rCtr x="-26536" y="22199"/>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9"/>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 grpId="0" animBg="1"/>
      <p:bldP spid="41" grpId="0" animBg="1"/>
      <p:bldP spid="42" grpId="0" animBg="1"/>
      <p:bldP spid="43" grpId="0" animBg="1"/>
      <p:bldP spid="44" grpId="0" animBg="1"/>
      <p:bldP spid="45" grpId="0" animBg="1"/>
      <p:bldP spid="46" grpId="0" animBg="1"/>
      <p:bldP spid="48" grpId="0"/>
      <p:bldP spid="50" grpId="0" animBg="1"/>
      <p:bldP spid="50" grpId="1"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10669" y="316082"/>
            <a:ext cx="6466862"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800" b="1" dirty="0">
                <a:solidFill>
                  <a:schemeClr val="accent1"/>
                </a:solidFill>
                <a:latin typeface="Segoe UI" panose="020B0502040204020203" pitchFamily="34" charset="0"/>
                <a:cs typeface="Segoe UI" panose="020B0502040204020203" pitchFamily="34" charset="0"/>
              </a:rPr>
              <a:t>Error Messages</a:t>
            </a:r>
          </a:p>
        </p:txBody>
      </p:sp>
      <p:grpSp>
        <p:nvGrpSpPr>
          <p:cNvPr id="5" name="Group 4">
            <a:extLst>
              <a:ext uri="{FF2B5EF4-FFF2-40B4-BE49-F238E27FC236}">
                <a16:creationId xmlns:a16="http://schemas.microsoft.com/office/drawing/2014/main" id="{19FF4754-87BF-F170-19BF-B3B2BB8CCB79}"/>
              </a:ext>
            </a:extLst>
          </p:cNvPr>
          <p:cNvGrpSpPr/>
          <p:nvPr/>
        </p:nvGrpSpPr>
        <p:grpSpPr>
          <a:xfrm>
            <a:off x="6923314" y="316081"/>
            <a:ext cx="2923674" cy="1325563"/>
            <a:chOff x="168442" y="1453150"/>
            <a:chExt cx="2923674" cy="1325563"/>
          </a:xfrm>
        </p:grpSpPr>
        <p:sp>
          <p:nvSpPr>
            <p:cNvPr id="3" name="Rectangle 2">
              <a:extLst>
                <a:ext uri="{FF2B5EF4-FFF2-40B4-BE49-F238E27FC236}">
                  <a16:creationId xmlns:a16="http://schemas.microsoft.com/office/drawing/2014/main" id="{F8030616-A79C-1603-73AA-D47310A70B47}"/>
                </a:ext>
              </a:extLst>
            </p:cNvPr>
            <p:cNvSpPr/>
            <p:nvPr/>
          </p:nvSpPr>
          <p:spPr>
            <a:xfrm>
              <a:off x="168442" y="1453150"/>
              <a:ext cx="2923674" cy="1325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97306" y="2528897"/>
              <a:ext cx="1590089" cy="0"/>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U-Turn Arrow 9"/>
            <p:cNvSpPr/>
            <p:nvPr/>
          </p:nvSpPr>
          <p:spPr>
            <a:xfrm rot="16200000" flipV="1">
              <a:off x="2076471" y="1797996"/>
              <a:ext cx="1084520" cy="505618"/>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 name="Picture 3" descr="A person standing next to a stop sign&#10;&#10;Description automatically generated">
            <a:extLst>
              <a:ext uri="{FF2B5EF4-FFF2-40B4-BE49-F238E27FC236}">
                <a16:creationId xmlns:a16="http://schemas.microsoft.com/office/drawing/2014/main" id="{39D010AD-F214-0016-225E-7387373CD2D7}"/>
              </a:ext>
            </a:extLst>
          </p:cNvPr>
          <p:cNvPicPr>
            <a:picLocks noChangeAspect="1"/>
          </p:cNvPicPr>
          <p:nvPr/>
        </p:nvPicPr>
        <p:blipFill rotWithShape="1">
          <a:blip r:embed="rId3">
            <a:extLst>
              <a:ext uri="{28A0092B-C50C-407E-A947-70E740481C1C}">
                <a14:useLocalDpi xmlns:a14="http://schemas.microsoft.com/office/drawing/2010/main" val="0"/>
              </a:ext>
            </a:extLst>
          </a:blip>
          <a:srcRect l="46179" t="5783" r="13249" b="9451"/>
          <a:stretch/>
        </p:blipFill>
        <p:spPr>
          <a:xfrm>
            <a:off x="1795242" y="1478030"/>
            <a:ext cx="3297716" cy="4601676"/>
          </a:xfrm>
          <a:prstGeom prst="rect">
            <a:avLst/>
          </a:prstGeom>
        </p:spPr>
      </p:pic>
      <p:pic>
        <p:nvPicPr>
          <p:cNvPr id="7" name="Picture 6" descr="A red and white sign on a pole&#10;&#10;Description automatically generated">
            <a:extLst>
              <a:ext uri="{FF2B5EF4-FFF2-40B4-BE49-F238E27FC236}">
                <a16:creationId xmlns:a16="http://schemas.microsoft.com/office/drawing/2014/main" id="{5E6BC7DE-A90A-582C-B5B5-37FF94698874}"/>
              </a:ext>
            </a:extLst>
          </p:cNvPr>
          <p:cNvPicPr>
            <a:picLocks noChangeAspect="1"/>
          </p:cNvPicPr>
          <p:nvPr/>
        </p:nvPicPr>
        <p:blipFill rotWithShape="1">
          <a:blip r:embed="rId4">
            <a:extLst>
              <a:ext uri="{28A0092B-C50C-407E-A947-70E740481C1C}">
                <a14:useLocalDpi xmlns:a14="http://schemas.microsoft.com/office/drawing/2010/main" val="0"/>
              </a:ext>
            </a:extLst>
          </a:blip>
          <a:srcRect b="6999"/>
          <a:stretch/>
        </p:blipFill>
        <p:spPr>
          <a:xfrm>
            <a:off x="7099044" y="1787689"/>
            <a:ext cx="3297714" cy="4292017"/>
          </a:xfrm>
          <a:prstGeom prst="rect">
            <a:avLst/>
          </a:prstGeom>
        </p:spPr>
      </p:pic>
    </p:spTree>
    <p:extLst>
      <p:ext uri="{BB962C8B-B14F-4D97-AF65-F5344CB8AC3E}">
        <p14:creationId xmlns:p14="http://schemas.microsoft.com/office/powerpoint/2010/main" val="302419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45" y="484094"/>
            <a:ext cx="10830113" cy="1116106"/>
          </a:xfrm>
        </p:spPr>
        <p:txBody>
          <a:bodyPr/>
          <a:lstStyle/>
          <a:p>
            <a:r>
              <a:rPr lang="en-US" dirty="0"/>
              <a:t>Error Messages</a:t>
            </a:r>
          </a:p>
        </p:txBody>
      </p:sp>
      <p:sp>
        <p:nvSpPr>
          <p:cNvPr id="3" name="Content Placeholder 2"/>
          <p:cNvSpPr>
            <a:spLocks noGrp="1"/>
          </p:cNvSpPr>
          <p:nvPr>
            <p:ph idx="1"/>
          </p:nvPr>
        </p:nvSpPr>
        <p:spPr>
          <a:xfrm>
            <a:off x="680945" y="1372328"/>
            <a:ext cx="2266507" cy="609231"/>
          </a:xfrm>
        </p:spPr>
        <p:txBody>
          <a:bodyPr>
            <a:normAutofit/>
          </a:bodyPr>
          <a:lstStyle/>
          <a:p>
            <a:pPr marL="0" indent="0">
              <a:buNone/>
            </a:pPr>
            <a:r>
              <a:rPr lang="en-US" sz="2800" u="sng" dirty="0">
                <a:solidFill>
                  <a:schemeClr val="tx1"/>
                </a:solidFill>
              </a:rPr>
              <a:t>Incoherence</a:t>
            </a:r>
          </a:p>
        </p:txBody>
      </p:sp>
      <p:graphicFrame>
        <p:nvGraphicFramePr>
          <p:cNvPr id="17" name="Table 16"/>
          <p:cNvGraphicFramePr>
            <a:graphicFrameLocks noGrp="1"/>
          </p:cNvGraphicFramePr>
          <p:nvPr>
            <p:extLst>
              <p:ext uri="{D42A27DB-BD31-4B8C-83A1-F6EECF244321}">
                <p14:modId xmlns:p14="http://schemas.microsoft.com/office/powerpoint/2010/main" val="959800036"/>
              </p:ext>
            </p:extLst>
          </p:nvPr>
        </p:nvGraphicFramePr>
        <p:xfrm>
          <a:off x="680945" y="2059814"/>
          <a:ext cx="4501114" cy="2123657"/>
        </p:xfrm>
        <a:graphic>
          <a:graphicData uri="http://schemas.openxmlformats.org/drawingml/2006/table">
            <a:tbl>
              <a:tblPr firstRow="1" bandRow="1">
                <a:tableStyleId>{5C22544A-7EE6-4342-B048-85BDC9FD1C3A}</a:tableStyleId>
              </a:tblPr>
              <a:tblGrid>
                <a:gridCol w="4501114">
                  <a:extLst>
                    <a:ext uri="{9D8B030D-6E8A-4147-A177-3AD203B41FA5}">
                      <a16:colId xmlns:a16="http://schemas.microsoft.com/office/drawing/2014/main" val="20000"/>
                    </a:ext>
                  </a:extLst>
                </a:gridCol>
              </a:tblGrid>
              <a:tr h="212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n-lt"/>
                          <a:ea typeface="+mn-ea"/>
                          <a:cs typeface="+mn-cs"/>
                        </a:rPr>
                        <a:t>402. Which of the following water sources does your household use on a regular basis for any part of the year for any purpose?</a:t>
                      </a:r>
                    </a:p>
                  </a:txBody>
                  <a:tcPr>
                    <a:solidFill>
                      <a:srgbClr val="EAEFF7"/>
                    </a:solid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899980324"/>
              </p:ext>
            </p:extLst>
          </p:nvPr>
        </p:nvGraphicFramePr>
        <p:xfrm>
          <a:off x="680946" y="4260217"/>
          <a:ext cx="10301115" cy="1050578"/>
        </p:xfrm>
        <a:graphic>
          <a:graphicData uri="http://schemas.openxmlformats.org/drawingml/2006/table">
            <a:tbl>
              <a:tblPr firstRow="1" bandRow="1">
                <a:tableStyleId>{5C22544A-7EE6-4342-B048-85BDC9FD1C3A}</a:tableStyleId>
              </a:tblPr>
              <a:tblGrid>
                <a:gridCol w="10301115">
                  <a:extLst>
                    <a:ext uri="{9D8B030D-6E8A-4147-A177-3AD203B41FA5}">
                      <a16:colId xmlns:a16="http://schemas.microsoft.com/office/drawing/2014/main" val="20000"/>
                    </a:ext>
                  </a:extLst>
                </a:gridCol>
              </a:tblGrid>
              <a:tr h="1050578">
                <a:tc>
                  <a:txBody>
                    <a:bodyPr/>
                    <a:lstStyle/>
                    <a:p>
                      <a:pPr marL="0" algn="l" defTabSz="914400" rtl="0" eaLnBrk="1" latinLnBrk="0" hangingPunct="1"/>
                      <a:endParaRPr lang="fr-FR" sz="1800" b="0" kern="1200" dirty="0">
                        <a:solidFill>
                          <a:schemeClr val="dk1"/>
                        </a:solidFill>
                        <a:latin typeface="+mn-lt"/>
                        <a:ea typeface="+mn-ea"/>
                        <a:cs typeface="+mn-cs"/>
                      </a:endParaRPr>
                    </a:p>
                    <a:p>
                      <a:pPr marL="0" algn="l" defTabSz="914400" rtl="0" eaLnBrk="1" latinLnBrk="0" hangingPunct="1"/>
                      <a:r>
                        <a:rPr lang="en-US" sz="2200" b="0" kern="1200" noProof="0" dirty="0">
                          <a:solidFill>
                            <a:schemeClr val="dk1"/>
                          </a:solidFill>
                          <a:latin typeface="+mn-lt"/>
                          <a:ea typeface="+mn-ea"/>
                          <a:cs typeface="+mn-cs"/>
                        </a:rPr>
                        <a:t>You cannot select “No response” if you have already checked another response.</a:t>
                      </a:r>
                    </a:p>
                    <a:p>
                      <a:pPr marL="0" algn="l" defTabSz="914400" rtl="0" eaLnBrk="1" latinLnBrk="0" hangingPunct="1"/>
                      <a:endParaRPr lang="fr-FR" sz="2200" b="0" kern="1200" dirty="0">
                        <a:solidFill>
                          <a:schemeClr val="dk1"/>
                        </a:solidFill>
                        <a:latin typeface="+mn-lt"/>
                        <a:ea typeface="+mn-ea"/>
                        <a:cs typeface="+mn-cs"/>
                      </a:endParaRPr>
                    </a:p>
                  </a:txBody>
                  <a:tcPr>
                    <a:solidFill>
                      <a:srgbClr val="D2DEEF"/>
                    </a:solidFill>
                  </a:tcPr>
                </a:tc>
                <a:extLst>
                  <a:ext uri="{0D108BD9-81ED-4DB2-BD59-A6C34878D82A}">
                    <a16:rowId xmlns:a16="http://schemas.microsoft.com/office/drawing/2014/main" val="10000"/>
                  </a:ext>
                </a:extLst>
              </a:tr>
            </a:tbl>
          </a:graphicData>
        </a:graphic>
      </p:graphicFrame>
      <p:sp>
        <p:nvSpPr>
          <p:cNvPr id="27" name="Rectangle 26"/>
          <p:cNvSpPr/>
          <p:nvPr/>
        </p:nvSpPr>
        <p:spPr>
          <a:xfrm>
            <a:off x="5323591" y="2059815"/>
            <a:ext cx="2803834" cy="2123658"/>
          </a:xfrm>
          <a:prstGeom prst="rect">
            <a:avLst/>
          </a:prstGeom>
          <a:solidFill>
            <a:srgbClr val="EAEFF7"/>
          </a:solidFill>
        </p:spPr>
        <p:txBody>
          <a:bodyPr wrap="square">
            <a:spAutoFit/>
          </a:bodyPr>
          <a:lstStyle/>
          <a:p>
            <a:r>
              <a:rPr lang="en-US" sz="1200" dirty="0"/>
              <a:t>Piped Water: Piped into dwelling/indoor</a:t>
            </a:r>
          </a:p>
          <a:p>
            <a:r>
              <a:rPr lang="en-US" sz="1200" dirty="0"/>
              <a:t>Piped Water; Piped </a:t>
            </a:r>
          </a:p>
          <a:p>
            <a:r>
              <a:rPr lang="en-US" sz="1200" dirty="0"/>
              <a:t>   to yard/plot</a:t>
            </a:r>
          </a:p>
          <a:p>
            <a:r>
              <a:rPr lang="en-US" sz="1200" dirty="0"/>
              <a:t>Piped Water: public tap/standpipe</a:t>
            </a:r>
          </a:p>
          <a:p>
            <a:r>
              <a:rPr lang="en-US" sz="1200" dirty="0"/>
              <a:t>Tube well or borehole</a:t>
            </a:r>
          </a:p>
          <a:p>
            <a:r>
              <a:rPr lang="en-US" sz="1200" dirty="0"/>
              <a:t>Dug Well: Protected Well</a:t>
            </a:r>
          </a:p>
          <a:p>
            <a:r>
              <a:rPr lang="en-US" sz="1200" dirty="0"/>
              <a:t>Dug Well: Unprotected Well</a:t>
            </a:r>
          </a:p>
          <a:p>
            <a:r>
              <a:rPr lang="en-US" sz="1200" dirty="0"/>
              <a:t>Water from Spring: Protected Spring</a:t>
            </a:r>
          </a:p>
          <a:p>
            <a:r>
              <a:rPr lang="en-US" sz="1200" dirty="0"/>
              <a:t>Water from Spring: Unprotected Spring</a:t>
            </a:r>
          </a:p>
        </p:txBody>
      </p:sp>
      <p:sp>
        <p:nvSpPr>
          <p:cNvPr id="28" name="Rectangle 27"/>
          <p:cNvSpPr/>
          <p:nvPr/>
        </p:nvSpPr>
        <p:spPr>
          <a:xfrm>
            <a:off x="8174854" y="2059815"/>
            <a:ext cx="2807208" cy="1754326"/>
          </a:xfrm>
          <a:prstGeom prst="rect">
            <a:avLst/>
          </a:prstGeom>
          <a:solidFill>
            <a:srgbClr val="EAEFF7"/>
          </a:solidFill>
        </p:spPr>
        <p:txBody>
          <a:bodyPr wrap="square">
            <a:spAutoFit/>
          </a:bodyPr>
          <a:lstStyle/>
          <a:p>
            <a:r>
              <a:rPr lang="en-US" sz="1200" dirty="0"/>
              <a:t>Rainwater</a:t>
            </a:r>
          </a:p>
          <a:p>
            <a:r>
              <a:rPr lang="en-US" sz="1200" dirty="0"/>
              <a:t>Tanker Truck</a:t>
            </a:r>
          </a:p>
          <a:p>
            <a:r>
              <a:rPr lang="en-US" sz="1200" dirty="0"/>
              <a:t>Cart or Bicycle with Small Tank</a:t>
            </a:r>
          </a:p>
          <a:p>
            <a:r>
              <a:rPr lang="en-US" sz="1200" dirty="0"/>
              <a:t>Surface water (River / Dam / </a:t>
            </a:r>
          </a:p>
          <a:p>
            <a:r>
              <a:rPr lang="en-US" sz="1200" dirty="0"/>
              <a:t>  Lake / Pond / Stream / Canal / </a:t>
            </a:r>
          </a:p>
          <a:p>
            <a:r>
              <a:rPr lang="en-US" sz="1200" dirty="0"/>
              <a:t>  Irrigation Channel)</a:t>
            </a:r>
          </a:p>
          <a:p>
            <a:r>
              <a:rPr lang="en-US" sz="1200" dirty="0"/>
              <a:t>Bottled Water</a:t>
            </a:r>
          </a:p>
          <a:p>
            <a:r>
              <a:rPr lang="en-US" sz="1200" dirty="0"/>
              <a:t>Sachet Water</a:t>
            </a:r>
          </a:p>
          <a:p>
            <a:r>
              <a:rPr lang="en-US" sz="1200" dirty="0"/>
              <a:t>No response</a:t>
            </a:r>
          </a:p>
        </p:txBody>
      </p:sp>
      <p:grpSp>
        <p:nvGrpSpPr>
          <p:cNvPr id="6" name="Group 5">
            <a:extLst>
              <a:ext uri="{FF2B5EF4-FFF2-40B4-BE49-F238E27FC236}">
                <a16:creationId xmlns:a16="http://schemas.microsoft.com/office/drawing/2014/main" id="{BE9FEAF8-91ED-7236-E9ED-7B36F67846A8}"/>
              </a:ext>
            </a:extLst>
          </p:cNvPr>
          <p:cNvGrpSpPr/>
          <p:nvPr/>
        </p:nvGrpSpPr>
        <p:grpSpPr>
          <a:xfrm>
            <a:off x="5238447" y="2653763"/>
            <a:ext cx="3009466" cy="1092418"/>
            <a:chOff x="5238447" y="2653763"/>
            <a:chExt cx="3009466" cy="1092418"/>
          </a:xfrm>
        </p:grpSpPr>
        <p:pic>
          <p:nvPicPr>
            <p:cNvPr id="33" name="Picture 2"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5238447" y="3381129"/>
              <a:ext cx="153193" cy="1714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8086449" y="2653763"/>
              <a:ext cx="161464" cy="1714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i.stack.imgur.com/JLiq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09" t="12015" r="59911" b="67165"/>
            <a:stretch/>
          </p:blipFill>
          <p:spPr bwMode="auto">
            <a:xfrm>
              <a:off x="8086449" y="3574751"/>
              <a:ext cx="153193" cy="17143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48" name="Straight Connector 2047"/>
          <p:cNvCxnSpPr>
            <a:cxnSpLocks/>
          </p:cNvCxnSpPr>
          <p:nvPr/>
        </p:nvCxnSpPr>
        <p:spPr>
          <a:xfrm>
            <a:off x="2443717" y="5833077"/>
            <a:ext cx="7304567" cy="0"/>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51" name="U-Turn Arrow 2050"/>
          <p:cNvSpPr/>
          <p:nvPr/>
        </p:nvSpPr>
        <p:spPr>
          <a:xfrm rot="16200000" flipV="1">
            <a:off x="10330532" y="3410296"/>
            <a:ext cx="2169042" cy="739627"/>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073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Messages</a:t>
            </a:r>
          </a:p>
        </p:txBody>
      </p:sp>
      <p:sp>
        <p:nvSpPr>
          <p:cNvPr id="5" name="Content Placeholder 2"/>
          <p:cNvSpPr txBox="1">
            <a:spLocks/>
          </p:cNvSpPr>
          <p:nvPr/>
        </p:nvSpPr>
        <p:spPr>
          <a:xfrm>
            <a:off x="583622" y="2077631"/>
            <a:ext cx="4571999" cy="609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latin typeface="Segoe UI" panose="020B0502040204020203" pitchFamily="34" charset="0"/>
                <a:cs typeface="Segoe UI" panose="020B0502040204020203" pitchFamily="34" charset="0"/>
              </a:rPr>
              <a:t>Non-respect of conditions</a:t>
            </a:r>
          </a:p>
        </p:txBody>
      </p:sp>
      <p:graphicFrame>
        <p:nvGraphicFramePr>
          <p:cNvPr id="4" name="Table 3"/>
          <p:cNvGraphicFramePr>
            <a:graphicFrameLocks noGrp="1"/>
          </p:cNvGraphicFramePr>
          <p:nvPr>
            <p:extLst>
              <p:ext uri="{D42A27DB-BD31-4B8C-83A1-F6EECF244321}">
                <p14:modId xmlns:p14="http://schemas.microsoft.com/office/powerpoint/2010/main" val="4002649157"/>
              </p:ext>
            </p:extLst>
          </p:nvPr>
        </p:nvGraphicFramePr>
        <p:xfrm>
          <a:off x="838199" y="2888593"/>
          <a:ext cx="7826185" cy="758121"/>
        </p:xfrm>
        <a:graphic>
          <a:graphicData uri="http://schemas.openxmlformats.org/drawingml/2006/table">
            <a:tbl>
              <a:tblPr firstRow="1" bandRow="1">
                <a:tableStyleId>{5C22544A-7EE6-4342-B048-85BDC9FD1C3A}</a:tableStyleId>
              </a:tblPr>
              <a:tblGrid>
                <a:gridCol w="7826185">
                  <a:extLst>
                    <a:ext uri="{9D8B030D-6E8A-4147-A177-3AD203B41FA5}">
                      <a16:colId xmlns:a16="http://schemas.microsoft.com/office/drawing/2014/main" val="20000"/>
                    </a:ext>
                  </a:extLst>
                </a:gridCol>
              </a:tblGrid>
              <a:tr h="364336">
                <a:tc>
                  <a:txBody>
                    <a:bodyPr/>
                    <a:lstStyle/>
                    <a:p>
                      <a:pPr marL="0" algn="l" defTabSz="914400" rtl="0" eaLnBrk="1" latinLnBrk="0" hangingPunct="1"/>
                      <a:r>
                        <a:rPr lang="en-US" sz="1800" b="0" kern="1200" noProof="0" dirty="0">
                          <a:solidFill>
                            <a:schemeClr val="dk1"/>
                          </a:solidFill>
                          <a:latin typeface="+mn-lt"/>
                          <a:ea typeface="+mn-ea"/>
                          <a:cs typeface="+mn-cs"/>
                        </a:rPr>
                        <a:t>106. Does [NAME] usually live here?</a:t>
                      </a:r>
                    </a:p>
                  </a:txBody>
                  <a:tcPr>
                    <a:solidFill>
                      <a:srgbClr val="EAEFF7"/>
                    </a:solidFill>
                  </a:tcPr>
                </a:tc>
                <a:extLst>
                  <a:ext uri="{0D108BD9-81ED-4DB2-BD59-A6C34878D82A}">
                    <a16:rowId xmlns:a16="http://schemas.microsoft.com/office/drawing/2014/main" val="10000"/>
                  </a:ext>
                </a:extLst>
              </a:tr>
              <a:tr h="392361">
                <a:tc>
                  <a:txBody>
                    <a:bodyPr/>
                    <a:lstStyle/>
                    <a:p>
                      <a:r>
                        <a:rPr lang="en-US" noProof="0" dirty="0"/>
                        <a:t>107. Did [NAME] stay here last night?</a:t>
                      </a:r>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83642314"/>
              </p:ext>
            </p:extLst>
          </p:nvPr>
        </p:nvGraphicFramePr>
        <p:xfrm>
          <a:off x="838199" y="3866224"/>
          <a:ext cx="8965007" cy="1036320"/>
        </p:xfrm>
        <a:graphic>
          <a:graphicData uri="http://schemas.openxmlformats.org/drawingml/2006/table">
            <a:tbl>
              <a:tblPr firstRow="1" bandRow="1">
                <a:tableStyleId>{5C22544A-7EE6-4342-B048-85BDC9FD1C3A}</a:tableStyleId>
              </a:tblPr>
              <a:tblGrid>
                <a:gridCol w="8965007">
                  <a:extLst>
                    <a:ext uri="{9D8B030D-6E8A-4147-A177-3AD203B41FA5}">
                      <a16:colId xmlns:a16="http://schemas.microsoft.com/office/drawing/2014/main" val="20000"/>
                    </a:ext>
                  </a:extLst>
                </a:gridCol>
              </a:tblGrid>
              <a:tr h="364336">
                <a:tc>
                  <a:txBody>
                    <a:bodyPr/>
                    <a:lstStyle/>
                    <a:p>
                      <a:pPr marL="0" algn="l" defTabSz="914400" rtl="0" eaLnBrk="1" latinLnBrk="0" hangingPunct="1"/>
                      <a:r>
                        <a:rPr lang="en-US" sz="1800" b="0" kern="1200" noProof="0" dirty="0">
                          <a:solidFill>
                            <a:schemeClr val="dk1"/>
                          </a:solidFill>
                          <a:latin typeface="+mn-lt"/>
                          <a:ea typeface="+mn-ea"/>
                          <a:cs typeface="+mn-cs"/>
                        </a:rPr>
                        <a:t>Error: The members who are listed in the roster should live regularly in the household or should have spent the night before in the household.</a:t>
                      </a:r>
                    </a:p>
                    <a:p>
                      <a:pPr marL="0" algn="l" defTabSz="914400" rtl="0" eaLnBrk="1" latinLnBrk="0" hangingPunct="1"/>
                      <a:endParaRPr lang="en-US" sz="800" b="0" kern="1200" noProof="0" dirty="0">
                        <a:solidFill>
                          <a:schemeClr val="dk1"/>
                        </a:solidFill>
                        <a:latin typeface="+mn-lt"/>
                        <a:ea typeface="+mn-ea"/>
                        <a:cs typeface="+mn-cs"/>
                      </a:endParaRPr>
                    </a:p>
                    <a:p>
                      <a:pPr marL="0" algn="l" defTabSz="914400" rtl="0" eaLnBrk="1" latinLnBrk="0" hangingPunct="1"/>
                      <a:r>
                        <a:rPr lang="en-US" sz="1800" b="0" kern="1200" noProof="0" dirty="0">
                          <a:solidFill>
                            <a:schemeClr val="dk1"/>
                          </a:solidFill>
                          <a:latin typeface="+mn-lt"/>
                          <a:ea typeface="+mn-ea"/>
                          <a:cs typeface="+mn-cs"/>
                        </a:rPr>
                        <a:t>Please go</a:t>
                      </a:r>
                      <a:r>
                        <a:rPr lang="en-US" sz="1800" b="0" kern="1200" baseline="0" noProof="0" dirty="0">
                          <a:solidFill>
                            <a:schemeClr val="dk1"/>
                          </a:solidFill>
                          <a:latin typeface="+mn-lt"/>
                          <a:ea typeface="+mn-ea"/>
                          <a:cs typeface="+mn-cs"/>
                        </a:rPr>
                        <a:t> back to remove this member from the household.</a:t>
                      </a:r>
                      <a:endParaRPr lang="en-US" sz="1800" b="0" kern="1200" noProof="0" dirty="0">
                        <a:solidFill>
                          <a:schemeClr val="dk1"/>
                        </a:solidFill>
                        <a:latin typeface="+mn-lt"/>
                        <a:ea typeface="+mn-ea"/>
                        <a:cs typeface="+mn-cs"/>
                      </a:endParaRPr>
                    </a:p>
                  </a:txBody>
                  <a:tcPr>
                    <a:solidFill>
                      <a:srgbClr val="EAEFF7"/>
                    </a:solidFill>
                  </a:tcPr>
                </a:tc>
                <a:extLst>
                  <a:ext uri="{0D108BD9-81ED-4DB2-BD59-A6C34878D82A}">
                    <a16:rowId xmlns:a16="http://schemas.microsoft.com/office/drawing/2014/main" val="10000"/>
                  </a:ext>
                </a:extLst>
              </a:tr>
            </a:tbl>
          </a:graphicData>
        </a:graphic>
      </p:graphicFrame>
      <p:sp>
        <p:nvSpPr>
          <p:cNvPr id="11" name="Rectangle 10"/>
          <p:cNvSpPr/>
          <p:nvPr/>
        </p:nvSpPr>
        <p:spPr>
          <a:xfrm>
            <a:off x="8781951" y="3288885"/>
            <a:ext cx="1021256" cy="369332"/>
          </a:xfrm>
          <a:prstGeom prst="rect">
            <a:avLst/>
          </a:prstGeom>
          <a:solidFill>
            <a:srgbClr val="D3CDD3"/>
          </a:solidFill>
        </p:spPr>
        <p:txBody>
          <a:bodyPr wrap="square">
            <a:spAutoFit/>
          </a:bodyPr>
          <a:lstStyle/>
          <a:p>
            <a:pPr lvl="0"/>
            <a:endParaRPr lang="fr-FR" dirty="0">
              <a:solidFill>
                <a:prstClr val="black"/>
              </a:solidFill>
            </a:endParaRPr>
          </a:p>
        </p:txBody>
      </p:sp>
      <p:sp>
        <p:nvSpPr>
          <p:cNvPr id="12" name="Rectangle 11"/>
          <p:cNvSpPr/>
          <p:nvPr/>
        </p:nvSpPr>
        <p:spPr>
          <a:xfrm>
            <a:off x="8781951" y="2888593"/>
            <a:ext cx="1021256" cy="369332"/>
          </a:xfrm>
          <a:prstGeom prst="rect">
            <a:avLst/>
          </a:prstGeom>
          <a:solidFill>
            <a:srgbClr val="EAEFF7"/>
          </a:solidFill>
        </p:spPr>
        <p:txBody>
          <a:bodyPr wrap="square">
            <a:spAutoFit/>
          </a:bodyPr>
          <a:lstStyle/>
          <a:p>
            <a:pPr lvl="0"/>
            <a:endParaRPr lang="fr-FR" dirty="0">
              <a:solidFill>
                <a:prstClr val="black"/>
              </a:solidFill>
            </a:endParaRPr>
          </a:p>
        </p:txBody>
      </p:sp>
      <p:sp>
        <p:nvSpPr>
          <p:cNvPr id="10" name="TextBox 9"/>
          <p:cNvSpPr txBox="1"/>
          <p:nvPr/>
        </p:nvSpPr>
        <p:spPr>
          <a:xfrm>
            <a:off x="8925756" y="2888593"/>
            <a:ext cx="733646" cy="369332"/>
          </a:xfrm>
          <a:prstGeom prst="rect">
            <a:avLst/>
          </a:prstGeom>
          <a:noFill/>
        </p:spPr>
        <p:txBody>
          <a:bodyPr wrap="square" rtlCol="0">
            <a:spAutoFit/>
          </a:bodyPr>
          <a:lstStyle/>
          <a:p>
            <a:pPr algn="ctr"/>
            <a:r>
              <a:rPr lang="en-US" dirty="0"/>
              <a:t>NO</a:t>
            </a:r>
          </a:p>
        </p:txBody>
      </p:sp>
      <p:sp>
        <p:nvSpPr>
          <p:cNvPr id="14" name="TextBox 13"/>
          <p:cNvSpPr txBox="1"/>
          <p:nvPr/>
        </p:nvSpPr>
        <p:spPr>
          <a:xfrm>
            <a:off x="8925756" y="3307209"/>
            <a:ext cx="733646" cy="369332"/>
          </a:xfrm>
          <a:prstGeom prst="rect">
            <a:avLst/>
          </a:prstGeom>
          <a:noFill/>
        </p:spPr>
        <p:txBody>
          <a:bodyPr wrap="square" rtlCol="0">
            <a:spAutoFit/>
          </a:bodyPr>
          <a:lstStyle/>
          <a:p>
            <a:pPr algn="ctr"/>
            <a:r>
              <a:rPr lang="en-US" dirty="0"/>
              <a:t>NO</a:t>
            </a:r>
          </a:p>
        </p:txBody>
      </p:sp>
      <p:cxnSp>
        <p:nvCxnSpPr>
          <p:cNvPr id="24" name="Straight Connector 23"/>
          <p:cNvCxnSpPr/>
          <p:nvPr/>
        </p:nvCxnSpPr>
        <p:spPr>
          <a:xfrm>
            <a:off x="1647428" y="5348177"/>
            <a:ext cx="7304567" cy="0"/>
          </a:xfrm>
          <a:prstGeom prst="line">
            <a:avLst/>
          </a:prstGeom>
          <a:ln w="762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Bent Arrow 8"/>
          <p:cNvSpPr/>
          <p:nvPr/>
        </p:nvSpPr>
        <p:spPr>
          <a:xfrm rot="16200000" flipV="1">
            <a:off x="9435892" y="2977871"/>
            <a:ext cx="2037393" cy="1015156"/>
          </a:xfrm>
          <a:prstGeom prst="bentArrow">
            <a:avLst>
              <a:gd name="adj1" fmla="val 23294"/>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1834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ield&#10;&#10;Description automatically generated">
            <a:extLst>
              <a:ext uri="{FF2B5EF4-FFF2-40B4-BE49-F238E27FC236}">
                <a16:creationId xmlns:a16="http://schemas.microsoft.com/office/drawing/2014/main" id="{4E052B81-F782-4F94-698E-41E2548569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71896" y="256463"/>
            <a:ext cx="4562060" cy="1325563"/>
          </a:xfrm>
        </p:spPr>
        <p:txBody>
          <a:bodyPr>
            <a:noAutofit/>
          </a:bodyPr>
          <a:lstStyle/>
          <a:p>
            <a:r>
              <a:rPr lang="en-US" sz="6800" b="1" dirty="0"/>
              <a:t>Filters &amp; Skips</a:t>
            </a:r>
          </a:p>
        </p:txBody>
      </p:sp>
      <p:grpSp>
        <p:nvGrpSpPr>
          <p:cNvPr id="5" name="Group 4">
            <a:extLst>
              <a:ext uri="{FF2B5EF4-FFF2-40B4-BE49-F238E27FC236}">
                <a16:creationId xmlns:a16="http://schemas.microsoft.com/office/drawing/2014/main" id="{9AD93387-4202-6470-D38A-784DF92AF0E9}"/>
              </a:ext>
            </a:extLst>
          </p:cNvPr>
          <p:cNvGrpSpPr/>
          <p:nvPr/>
        </p:nvGrpSpPr>
        <p:grpSpPr>
          <a:xfrm>
            <a:off x="2804104" y="1496272"/>
            <a:ext cx="1419726" cy="1632302"/>
            <a:chOff x="2346537" y="1219182"/>
            <a:chExt cx="1419726" cy="1632302"/>
          </a:xfrm>
        </p:grpSpPr>
        <p:sp>
          <p:nvSpPr>
            <p:cNvPr id="4" name="Rectangle 3">
              <a:extLst>
                <a:ext uri="{FF2B5EF4-FFF2-40B4-BE49-F238E27FC236}">
                  <a16:creationId xmlns:a16="http://schemas.microsoft.com/office/drawing/2014/main" id="{B104A3CB-37DA-0777-4388-A09B76C4D35D}"/>
                </a:ext>
              </a:extLst>
            </p:cNvPr>
            <p:cNvSpPr/>
            <p:nvPr/>
          </p:nvSpPr>
          <p:spPr>
            <a:xfrm>
              <a:off x="2346537" y="1219182"/>
              <a:ext cx="1419726" cy="16323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2651229" y="1313531"/>
              <a:ext cx="810343" cy="1443604"/>
              <a:chOff x="12341156" y="1269445"/>
              <a:chExt cx="810343" cy="1443604"/>
            </a:xfrm>
          </p:grpSpPr>
          <p:sp>
            <p:nvSpPr>
              <p:cNvPr id="12" name="Right Arrow 11"/>
              <p:cNvSpPr/>
              <p:nvPr/>
            </p:nvSpPr>
            <p:spPr>
              <a:xfrm rot="16200000">
                <a:off x="12402591" y="2218345"/>
                <a:ext cx="696591" cy="292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7718853">
                <a:off x="12656794" y="1492596"/>
                <a:ext cx="696591" cy="292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3881147" flipH="1">
                <a:off x="12139269" y="1471332"/>
                <a:ext cx="696591" cy="292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7277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587" y="0"/>
            <a:ext cx="10496826" cy="6858000"/>
          </a:xfrm>
          <a:prstGeom prst="rect">
            <a:avLst/>
          </a:prstGeom>
        </p:spPr>
      </p:pic>
      <p:sp>
        <p:nvSpPr>
          <p:cNvPr id="2" name="Title 1"/>
          <p:cNvSpPr>
            <a:spLocks noGrp="1"/>
          </p:cNvSpPr>
          <p:nvPr>
            <p:ph type="title"/>
          </p:nvPr>
        </p:nvSpPr>
        <p:spPr/>
        <p:txBody>
          <a:bodyPr/>
          <a:lstStyle/>
          <a:p>
            <a:r>
              <a:rPr lang="en-US" dirty="0"/>
              <a:t>Filters</a:t>
            </a:r>
          </a:p>
        </p:txBody>
      </p:sp>
      <p:sp>
        <p:nvSpPr>
          <p:cNvPr id="13" name="Flowchart: Process 12"/>
          <p:cNvSpPr/>
          <p:nvPr/>
        </p:nvSpPr>
        <p:spPr>
          <a:xfrm>
            <a:off x="5666089" y="2797802"/>
            <a:ext cx="5926802" cy="85308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p:cNvSpPr/>
          <p:nvPr/>
        </p:nvSpPr>
        <p:spPr>
          <a:xfrm>
            <a:off x="7451548" y="1946142"/>
            <a:ext cx="3902252" cy="78815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ocess 15"/>
          <p:cNvSpPr/>
          <p:nvPr/>
        </p:nvSpPr>
        <p:spPr>
          <a:xfrm>
            <a:off x="6809971" y="851932"/>
            <a:ext cx="4287252" cy="106734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p:cNvSpPr/>
          <p:nvPr/>
        </p:nvSpPr>
        <p:spPr>
          <a:xfrm rot="21369630">
            <a:off x="3364359" y="1760771"/>
            <a:ext cx="5707608" cy="34820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Process 17"/>
          <p:cNvSpPr/>
          <p:nvPr/>
        </p:nvSpPr>
        <p:spPr>
          <a:xfrm>
            <a:off x="1265274" y="3356447"/>
            <a:ext cx="3079245" cy="126871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Process 18"/>
          <p:cNvSpPr/>
          <p:nvPr/>
        </p:nvSpPr>
        <p:spPr>
          <a:xfrm>
            <a:off x="615053" y="2065302"/>
            <a:ext cx="4616166" cy="126871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Process 19"/>
          <p:cNvSpPr/>
          <p:nvPr/>
        </p:nvSpPr>
        <p:spPr>
          <a:xfrm>
            <a:off x="1052658" y="1806793"/>
            <a:ext cx="3070900" cy="55363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Process 20"/>
          <p:cNvSpPr/>
          <p:nvPr/>
        </p:nvSpPr>
        <p:spPr>
          <a:xfrm>
            <a:off x="4839949" y="135071"/>
            <a:ext cx="2890999" cy="58342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Process 22"/>
          <p:cNvSpPr/>
          <p:nvPr/>
        </p:nvSpPr>
        <p:spPr>
          <a:xfrm>
            <a:off x="6953692" y="3672759"/>
            <a:ext cx="3019646" cy="64524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Process 23"/>
          <p:cNvSpPr/>
          <p:nvPr/>
        </p:nvSpPr>
        <p:spPr>
          <a:xfrm>
            <a:off x="5922335" y="697993"/>
            <a:ext cx="648545" cy="103871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5005B"/>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685A419-3D6F-DE41-1863-3DF6122D1B15}"/>
              </a:ext>
            </a:extLst>
          </p:cNvPr>
          <p:cNvSpPr txBox="1"/>
          <p:nvPr/>
        </p:nvSpPr>
        <p:spPr>
          <a:xfrm>
            <a:off x="326992" y="5801806"/>
            <a:ext cx="7693288" cy="830997"/>
          </a:xfrm>
          <a:prstGeom prst="rect">
            <a:avLst/>
          </a:prstGeom>
          <a:noFill/>
        </p:spPr>
        <p:txBody>
          <a:bodyPr wrap="square" rtlCol="0">
            <a:spAutoFit/>
          </a:bodyPr>
          <a:lstStyle/>
          <a:p>
            <a:r>
              <a:rPr lang="en-US" sz="1600" i="1" dirty="0">
                <a:solidFill>
                  <a:schemeClr val="bg1"/>
                </a:solidFill>
                <a:latin typeface="Segoe UI" panose="020B0502040204020203" pitchFamily="34" charset="0"/>
                <a:cs typeface="Segoe UI" panose="020B0502040204020203" pitchFamily="34" charset="0"/>
              </a:rPr>
              <a:t>When adopting, adapting, and sharing this tool, please use this suggested citation: </a:t>
            </a:r>
          </a:p>
          <a:p>
            <a:pPr lvl="1"/>
            <a:r>
              <a:rPr lang="en-US" sz="1600" dirty="0">
                <a:solidFill>
                  <a:schemeClr val="bg1"/>
                </a:solidFill>
                <a:latin typeface="Segoe UI" panose="020B0502040204020203" pitchFamily="34" charset="0"/>
                <a:cs typeface="Segoe UI" panose="020B0502040204020203" pitchFamily="34" charset="0"/>
              </a:rPr>
              <a:t>“Understanding the questionnaire </a:t>
            </a:r>
            <a:r>
              <a:rPr lang="en-US" sz="1600">
                <a:solidFill>
                  <a:schemeClr val="bg1"/>
                </a:solidFill>
                <a:latin typeface="Segoe UI" panose="020B0502040204020203" pitchFamily="34" charset="0"/>
                <a:cs typeface="Segoe UI" panose="020B0502040204020203" pitchFamily="34" charset="0"/>
              </a:rPr>
              <a:t>in ODK”, </a:t>
            </a:r>
            <a:r>
              <a:rPr lang="en-US" sz="1600" dirty="0">
                <a:solidFill>
                  <a:schemeClr val="bg1"/>
                </a:solidFill>
                <a:latin typeface="Segoe UI" panose="020B0502040204020203" pitchFamily="34" charset="0"/>
                <a:cs typeface="Segoe UI" panose="020B0502040204020203" pitchFamily="34" charset="0"/>
              </a:rPr>
              <a:t>created by PMA (Performance Monitoring for Action) with Sarah Nehrling. Released June 2024. </a:t>
            </a:r>
            <a:r>
              <a:rPr kumimoji="0" lang="fr-FR" sz="1600" b="0" i="0" u="none" strike="noStrike" kern="1200" cap="none" spc="0" normalizeH="0" baseline="0" dirty="0">
                <a:ln>
                  <a:noFill/>
                </a:ln>
                <a:solidFill>
                  <a:srgbClr val="FFFFFF"/>
                </a:solidFill>
                <a:effectLst/>
                <a:uLnTx/>
                <a:uFillTx/>
                <a:latin typeface="Segoe UI" panose="020B0502040204020203" pitchFamily="34" charset="0"/>
                <a:ea typeface="+mn-ea"/>
                <a:cs typeface="Segoe UI" panose="020B0502040204020203" pitchFamily="34" charset="0"/>
              </a:rPr>
              <a:t>CC BY-NC 4.0.</a:t>
            </a:r>
            <a:endParaRPr lang="en-US" sz="1600" dirty="0">
              <a:solidFill>
                <a:schemeClr val="bg1"/>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A4D61DAF-414D-4C5C-137A-FEABC5D9F75E}"/>
              </a:ext>
            </a:extLst>
          </p:cNvPr>
          <p:cNvSpPr txBox="1">
            <a:spLocks/>
          </p:cNvSpPr>
          <p:nvPr/>
        </p:nvSpPr>
        <p:spPr>
          <a:xfrm>
            <a:off x="476644" y="361598"/>
            <a:ext cx="11238712" cy="1938992"/>
          </a:xfrm>
          <a:prstGeom prst="rect">
            <a:avLst/>
          </a:prstGeom>
          <a:noFill/>
          <a:effectLst/>
        </p:spPr>
        <p:txBody>
          <a:bodyPr wrap="square" rtlCol="0">
            <a:spAutoFit/>
          </a:bodyPr>
          <a:lstStyle/>
          <a:p>
            <a:pPr algn="ctr"/>
            <a:r>
              <a:rPr lang="en-US" sz="6000" b="1" dirty="0">
                <a:solidFill>
                  <a:schemeClr val="bg1"/>
                </a:solidFill>
                <a:latin typeface="Segoe UI" panose="020B0502040204020203" pitchFamily="34" charset="0"/>
                <a:ea typeface="Segoe UI" panose="020B0502040204020203" pitchFamily="34" charset="0"/>
                <a:cs typeface="Segoe UI" panose="020B0502040204020203" pitchFamily="34" charset="0"/>
              </a:rPr>
              <a:t>Understanding the questionnaire in Open Data Kit</a:t>
            </a:r>
            <a:endParaRPr lang="fr-CA" sz="6000" i="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descr="A white letter on a black background&#10;&#10;Description automatically generated">
            <a:extLst>
              <a:ext uri="{FF2B5EF4-FFF2-40B4-BE49-F238E27FC236}">
                <a16:creationId xmlns:a16="http://schemas.microsoft.com/office/drawing/2014/main" id="{2CA88264-72F9-8801-C09A-0A87393FA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788" y="281183"/>
            <a:ext cx="1775754" cy="596092"/>
          </a:xfrm>
          <a:prstGeom prst="rect">
            <a:avLst/>
          </a:prstGeom>
        </p:spPr>
      </p:pic>
      <p:sp>
        <p:nvSpPr>
          <p:cNvPr id="3" name="TextBox 2">
            <a:extLst>
              <a:ext uri="{FF2B5EF4-FFF2-40B4-BE49-F238E27FC236}">
                <a16:creationId xmlns:a16="http://schemas.microsoft.com/office/drawing/2014/main" id="{89090927-A842-A7F2-C7D3-48BCF3C8340E}"/>
              </a:ext>
            </a:extLst>
          </p:cNvPr>
          <p:cNvSpPr txBox="1"/>
          <p:nvPr/>
        </p:nvSpPr>
        <p:spPr>
          <a:xfrm>
            <a:off x="1215140" y="2902644"/>
            <a:ext cx="5923790" cy="2308324"/>
          </a:xfrm>
          <a:prstGeom prst="rect">
            <a:avLst/>
          </a:prstGeom>
          <a:noFill/>
        </p:spPr>
        <p:txBody>
          <a:bodyPr wrap="square" rtlCol="0">
            <a:spAutoFit/>
          </a:bodyPr>
          <a:lstStyle/>
          <a:p>
            <a:r>
              <a:rPr lang="en-US" dirty="0">
                <a:solidFill>
                  <a:schemeClr val="bg1"/>
                </a:solidFill>
                <a:latin typeface="Segoe UI" panose="020B0502040204020203" pitchFamily="34" charset="0"/>
                <a:cs typeface="Segoe UI" panose="020B0502040204020203" pitchFamily="34" charset="0"/>
              </a:rPr>
              <a:t>This presentation explores key functions of an electronic questionnaire in Open Data Kit (ODK), including prefills, loops, error messages, and filters/skips. Participants will be able to conceptualize and demystify these behind-the-scenes functions through metaphors and examples, which can be particularly helpful for those who are new to computer-assisted personal interviews (CAPI) and/or less comfortable with technology.</a:t>
            </a:r>
          </a:p>
        </p:txBody>
      </p:sp>
      <p:pic>
        <p:nvPicPr>
          <p:cNvPr id="7" name="Picture 6">
            <a:extLst>
              <a:ext uri="{FF2B5EF4-FFF2-40B4-BE49-F238E27FC236}">
                <a16:creationId xmlns:a16="http://schemas.microsoft.com/office/drawing/2014/main" id="{C91AEEE6-B2FA-650C-4522-7315E5600565}"/>
              </a:ext>
            </a:extLst>
          </p:cNvPr>
          <p:cNvPicPr>
            <a:picLocks noChangeAspect="1"/>
          </p:cNvPicPr>
          <p:nvPr/>
        </p:nvPicPr>
        <p:blipFill rotWithShape="1">
          <a:blip r:embed="rId4"/>
          <a:srcRect r="2485"/>
          <a:stretch/>
        </p:blipFill>
        <p:spPr>
          <a:xfrm>
            <a:off x="7926679" y="2682093"/>
            <a:ext cx="3050181" cy="2749427"/>
          </a:xfrm>
          <a:prstGeom prst="rect">
            <a:avLst/>
          </a:prstGeom>
        </p:spPr>
      </p:pic>
    </p:spTree>
    <p:extLst>
      <p:ext uri="{BB962C8B-B14F-4D97-AF65-F5344CB8AC3E}">
        <p14:creationId xmlns:p14="http://schemas.microsoft.com/office/powerpoint/2010/main" val="400149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82B1-10FE-E8BA-277B-045345C8F040}"/>
              </a:ext>
            </a:extLst>
          </p:cNvPr>
          <p:cNvSpPr>
            <a:spLocks noGrp="1"/>
          </p:cNvSpPr>
          <p:nvPr>
            <p:ph type="title"/>
          </p:nvPr>
        </p:nvSpPr>
        <p:spPr/>
        <p:txBody>
          <a:bodyPr/>
          <a:lstStyle/>
          <a:p>
            <a:r>
              <a:rPr lang="en-US" dirty="0"/>
              <a:t>Image sources:</a:t>
            </a:r>
          </a:p>
        </p:txBody>
      </p:sp>
      <p:sp>
        <p:nvSpPr>
          <p:cNvPr id="3" name="Content Placeholder 2">
            <a:extLst>
              <a:ext uri="{FF2B5EF4-FFF2-40B4-BE49-F238E27FC236}">
                <a16:creationId xmlns:a16="http://schemas.microsoft.com/office/drawing/2014/main" id="{EFA14CC6-D3F4-C6BB-E102-0D7D48E0070B}"/>
              </a:ext>
            </a:extLst>
          </p:cNvPr>
          <p:cNvSpPr>
            <a:spLocks noGrp="1"/>
          </p:cNvSpPr>
          <p:nvPr>
            <p:ph idx="1"/>
          </p:nvPr>
        </p:nvSpPr>
        <p:spPr>
          <a:xfrm>
            <a:off x="680946" y="1631808"/>
            <a:ext cx="10830113" cy="4494357"/>
          </a:xfrm>
        </p:spPr>
        <p:txBody>
          <a:bodyPr>
            <a:normAutofit/>
          </a:bodyPr>
          <a:lstStyle/>
          <a:p>
            <a:r>
              <a:rPr lang="en-US" dirty="0">
                <a:solidFill>
                  <a:srgbClr val="000000"/>
                </a:solidFill>
              </a:rPr>
              <a:t>Slide 3, 4 (right), 7, 10</a:t>
            </a:r>
            <a:r>
              <a:rPr lang="en-US">
                <a:solidFill>
                  <a:srgbClr val="000000"/>
                </a:solidFill>
              </a:rPr>
              <a:t>, &amp; 17</a:t>
            </a:r>
            <a:r>
              <a:rPr lang="en-US" dirty="0">
                <a:solidFill>
                  <a:srgbClr val="000000"/>
                </a:solidFill>
              </a:rPr>
              <a:t>: </a:t>
            </a:r>
            <a:r>
              <a:rPr lang="en-US" dirty="0">
                <a:solidFill>
                  <a:schemeClr val="tx1"/>
                </a:solidFill>
              </a:rPr>
              <a:t>Microsoft 365 stock images</a:t>
            </a:r>
          </a:p>
          <a:p>
            <a:r>
              <a:rPr lang="en-US" dirty="0">
                <a:solidFill>
                  <a:srgbClr val="000000"/>
                </a:solidFill>
              </a:rPr>
              <a:t>Slide 4 (left): Pile of documentation files by </a:t>
            </a:r>
            <a:r>
              <a:rPr lang="en-US" dirty="0" err="1">
                <a:solidFill>
                  <a:srgbClr val="000000"/>
                </a:solidFill>
              </a:rPr>
              <a:t>Scopio</a:t>
            </a:r>
            <a:r>
              <a:rPr lang="en-US" dirty="0">
                <a:solidFill>
                  <a:srgbClr val="000000"/>
                </a:solidFill>
              </a:rPr>
              <a:t> from </a:t>
            </a:r>
            <a:r>
              <a:rPr lang="en-US" dirty="0">
                <a:solidFill>
                  <a:srgbClr val="000000"/>
                </a:solidFill>
                <a:hlinkClick r:id="rId3"/>
              </a:rPr>
              <a:t>Noun Project</a:t>
            </a:r>
            <a:r>
              <a:rPr lang="en-US" dirty="0">
                <a:solidFill>
                  <a:srgbClr val="000000"/>
                </a:solidFill>
              </a:rPr>
              <a:t> (CC BY-NC-ND 2.0)</a:t>
            </a:r>
          </a:p>
          <a:p>
            <a:r>
              <a:rPr lang="en-US" dirty="0">
                <a:solidFill>
                  <a:srgbClr val="000000"/>
                </a:solidFill>
              </a:rPr>
              <a:t>Slide 7: https://www.pikist.com/free-photo-xpekh</a:t>
            </a:r>
          </a:p>
          <a:p>
            <a:r>
              <a:rPr lang="en-US" dirty="0">
                <a:solidFill>
                  <a:srgbClr val="000000"/>
                </a:solidFill>
              </a:rPr>
              <a:t>Slide 14 (left): Man leaning against stop sign in park by Javier Sanchez </a:t>
            </a:r>
            <a:r>
              <a:rPr lang="en-US" dirty="0" err="1">
                <a:solidFill>
                  <a:srgbClr val="000000"/>
                </a:solidFill>
              </a:rPr>
              <a:t>Mingorance</a:t>
            </a:r>
            <a:r>
              <a:rPr lang="en-US" dirty="0">
                <a:solidFill>
                  <a:srgbClr val="000000"/>
                </a:solidFill>
              </a:rPr>
              <a:t> from </a:t>
            </a:r>
            <a:r>
              <a:rPr lang="en-US" dirty="0">
                <a:solidFill>
                  <a:srgbClr val="000000"/>
                </a:solidFill>
                <a:hlinkClick r:id="rId4"/>
              </a:rPr>
              <a:t>Noun Project</a:t>
            </a:r>
            <a:r>
              <a:rPr lang="en-US" dirty="0">
                <a:solidFill>
                  <a:srgbClr val="000000"/>
                </a:solidFill>
              </a:rPr>
              <a:t> (CC BY-NC-ND 2.0)</a:t>
            </a:r>
          </a:p>
          <a:p>
            <a:r>
              <a:rPr lang="en-US" dirty="0">
                <a:solidFill>
                  <a:srgbClr val="000000"/>
                </a:solidFill>
              </a:rPr>
              <a:t>Slide 14 (right): “Do Not Enter” sign in Malta by Avel Shah from </a:t>
            </a:r>
            <a:r>
              <a:rPr lang="en-US" dirty="0">
                <a:solidFill>
                  <a:srgbClr val="000000"/>
                </a:solidFill>
                <a:hlinkClick r:id="rId5"/>
              </a:rPr>
              <a:t>Noun Project</a:t>
            </a:r>
            <a:r>
              <a:rPr lang="en-US" dirty="0">
                <a:solidFill>
                  <a:srgbClr val="000000"/>
                </a:solidFill>
              </a:rPr>
              <a:t> (CC BY-NC-ND 2.0)</a:t>
            </a:r>
          </a:p>
          <a:p>
            <a:r>
              <a:rPr lang="en-US" dirty="0">
                <a:solidFill>
                  <a:srgbClr val="000000"/>
                </a:solidFill>
              </a:rPr>
              <a:t>Slide 16: https://www.pikist.com/free-photo-xnoqo#google_vignette</a:t>
            </a:r>
          </a:p>
        </p:txBody>
      </p:sp>
    </p:spTree>
    <p:extLst>
      <p:ext uri="{BB962C8B-B14F-4D97-AF65-F5344CB8AC3E}">
        <p14:creationId xmlns:p14="http://schemas.microsoft.com/office/powerpoint/2010/main" val="244642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462364" y="1760282"/>
            <a:ext cx="6203908" cy="2492990"/>
          </a:xfrm>
          <a:prstGeom prst="rect">
            <a:avLst/>
          </a:prstGeom>
          <a:noFill/>
          <a:effectLst/>
        </p:spPr>
        <p:txBody>
          <a:bodyPr wrap="square" rtlCol="0">
            <a:spAutoFit/>
          </a:bodyPr>
          <a:lstStyle/>
          <a:p>
            <a:r>
              <a:rPr lang="en-US" sz="5200" b="1" dirty="0">
                <a:solidFill>
                  <a:srgbClr val="55015B"/>
                </a:solidFill>
                <a:latin typeface="Segoe UI" panose="020B0502040204020203" pitchFamily="34" charset="0"/>
                <a:ea typeface="Segoe UI" panose="020B0502040204020203" pitchFamily="34" charset="0"/>
                <a:cs typeface="Segoe UI" panose="020B0502040204020203" pitchFamily="34" charset="0"/>
              </a:rPr>
              <a:t>Understanding the questionnaire in ODK</a:t>
            </a:r>
            <a:endParaRPr lang="fr-CA" sz="5200" i="1" dirty="0">
              <a:solidFill>
                <a:srgbClr val="55015B"/>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66281A0E-A1B3-2855-0F80-5893E5BC0122}"/>
              </a:ext>
            </a:extLst>
          </p:cNvPr>
          <p:cNvPicPr>
            <a:picLocks noChangeAspect="1"/>
          </p:cNvPicPr>
          <p:nvPr/>
        </p:nvPicPr>
        <p:blipFill>
          <a:blip r:embed="rId3"/>
          <a:stretch>
            <a:fillRect/>
          </a:stretch>
        </p:blipFill>
        <p:spPr>
          <a:xfrm>
            <a:off x="6894576" y="0"/>
            <a:ext cx="5297424" cy="6858000"/>
          </a:xfrm>
          <a:prstGeom prst="rect">
            <a:avLst/>
          </a:prstGeom>
        </p:spPr>
      </p:pic>
      <p:pic>
        <p:nvPicPr>
          <p:cNvPr id="5" name="Picture 4">
            <a:extLst>
              <a:ext uri="{FF2B5EF4-FFF2-40B4-BE49-F238E27FC236}">
                <a16:creationId xmlns:a16="http://schemas.microsoft.com/office/drawing/2014/main" id="{2064DDF4-173A-7C3B-64A7-3DF1FFD5C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39" y="5642850"/>
            <a:ext cx="1572407" cy="1215150"/>
          </a:xfrm>
          <a:prstGeom prst="rect">
            <a:avLst/>
          </a:prstGeom>
        </p:spPr>
      </p:pic>
    </p:spTree>
    <p:extLst>
      <p:ext uri="{BB962C8B-B14F-4D97-AF65-F5344CB8AC3E}">
        <p14:creationId xmlns:p14="http://schemas.microsoft.com/office/powerpoint/2010/main" val="2081884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checklist and pencil">
            <a:extLst>
              <a:ext uri="{FF2B5EF4-FFF2-40B4-BE49-F238E27FC236}">
                <a16:creationId xmlns:a16="http://schemas.microsoft.com/office/drawing/2014/main" id="{955461B1-2050-46D3-6785-FE3F5B3158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226" t="7392" r="16936" b="14920"/>
          <a:stretch/>
        </p:blipFill>
        <p:spPr>
          <a:xfrm>
            <a:off x="831273" y="1427018"/>
            <a:ext cx="3768436" cy="4003964"/>
          </a:xfrm>
          <a:prstGeom prst="rect">
            <a:avLst/>
          </a:prstGeom>
        </p:spPr>
      </p:pic>
      <p:pic>
        <p:nvPicPr>
          <p:cNvPr id="9" name="Picture 8" descr="Stack of papers with paper clips">
            <a:extLst>
              <a:ext uri="{FF2B5EF4-FFF2-40B4-BE49-F238E27FC236}">
                <a16:creationId xmlns:a16="http://schemas.microsoft.com/office/drawing/2014/main" id="{6EFEDE47-2474-DA60-497B-D0F786C7E3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616" r="44566"/>
          <a:stretch/>
        </p:blipFill>
        <p:spPr>
          <a:xfrm>
            <a:off x="5423231" y="1427018"/>
            <a:ext cx="5937496" cy="4003964"/>
          </a:xfrm>
          <a:prstGeom prst="rect">
            <a:avLst/>
          </a:prstGeom>
        </p:spPr>
      </p:pic>
    </p:spTree>
    <p:extLst>
      <p:ext uri="{BB962C8B-B14F-4D97-AF65-F5344CB8AC3E}">
        <p14:creationId xmlns:p14="http://schemas.microsoft.com/office/powerpoint/2010/main" val="270493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F275286-89C0-D8FD-FD68-5212547A9AF2}"/>
              </a:ext>
            </a:extLst>
          </p:cNvPr>
          <p:cNvGrpSpPr/>
          <p:nvPr/>
        </p:nvGrpSpPr>
        <p:grpSpPr>
          <a:xfrm>
            <a:off x="380256" y="958469"/>
            <a:ext cx="11431489" cy="4941062"/>
            <a:chOff x="451923" y="1002537"/>
            <a:chExt cx="11431489" cy="4941062"/>
          </a:xfrm>
        </p:grpSpPr>
        <p:pic>
          <p:nvPicPr>
            <p:cNvPr id="3" name="Picture 2" descr="Businessman and paperwork">
              <a:extLst>
                <a:ext uri="{FF2B5EF4-FFF2-40B4-BE49-F238E27FC236}">
                  <a16:creationId xmlns:a16="http://schemas.microsoft.com/office/drawing/2014/main" id="{C513D90C-0A2E-4691-64B4-0026608333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742" y="2175490"/>
              <a:ext cx="5662670" cy="3768109"/>
            </a:xfrm>
            <a:prstGeom prst="rect">
              <a:avLst/>
            </a:prstGeom>
          </p:spPr>
        </p:pic>
        <p:pic>
          <p:nvPicPr>
            <p:cNvPr id="5" name="Picture 4" descr="A stack of books on a table&#10;&#10;Description automatically generated">
              <a:extLst>
                <a:ext uri="{FF2B5EF4-FFF2-40B4-BE49-F238E27FC236}">
                  <a16:creationId xmlns:a16="http://schemas.microsoft.com/office/drawing/2014/main" id="{564DE565-9A3B-6941-F985-27446BCF90FB}"/>
                </a:ext>
              </a:extLst>
            </p:cNvPr>
            <p:cNvPicPr>
              <a:picLocks noChangeAspect="1"/>
            </p:cNvPicPr>
            <p:nvPr/>
          </p:nvPicPr>
          <p:blipFill rotWithShape="1">
            <a:blip r:embed="rId3">
              <a:extLst>
                <a:ext uri="{28A0092B-C50C-407E-A947-70E740481C1C}">
                  <a14:useLocalDpi xmlns:a14="http://schemas.microsoft.com/office/drawing/2010/main" val="0"/>
                </a:ext>
              </a:extLst>
            </a:blip>
            <a:srcRect b="9197"/>
            <a:stretch/>
          </p:blipFill>
          <p:spPr>
            <a:xfrm>
              <a:off x="451923" y="1002537"/>
              <a:ext cx="5519336" cy="3338110"/>
            </a:xfrm>
            <a:prstGeom prst="rect">
              <a:avLst/>
            </a:prstGeom>
          </p:spPr>
        </p:pic>
      </p:grpSp>
    </p:spTree>
    <p:extLst>
      <p:ext uri="{BB962C8B-B14F-4D97-AF65-F5344CB8AC3E}">
        <p14:creationId xmlns:p14="http://schemas.microsoft.com/office/powerpoint/2010/main" val="364366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070" y="2945164"/>
            <a:ext cx="3740888" cy="3438827"/>
          </a:xfrm>
        </p:spPr>
        <p:txBody>
          <a:bodyPr>
            <a:normAutofit lnSpcReduction="10000"/>
          </a:bodyPr>
          <a:lstStyle/>
          <a:p>
            <a:pPr marL="0" lvl="0" indent="0" fontAlgn="ctr">
              <a:buNone/>
            </a:pPr>
            <a:r>
              <a:rPr lang="en-US" sz="2600" b="1" dirty="0">
                <a:solidFill>
                  <a:schemeClr val="tx1"/>
                </a:solidFill>
              </a:rPr>
              <a:t>Less materials, work, and time required for data entry</a:t>
            </a:r>
          </a:p>
          <a:p>
            <a:pPr lvl="1" fontAlgn="ctr"/>
            <a:r>
              <a:rPr lang="en-US" sz="2200" dirty="0">
                <a:solidFill>
                  <a:schemeClr val="tx1"/>
                </a:solidFill>
              </a:rPr>
              <a:t>No paper questionnaires to transport to data entry agents</a:t>
            </a:r>
            <a:endParaRPr lang="en-US" sz="2200" i="1" dirty="0">
              <a:solidFill>
                <a:schemeClr val="tx1"/>
              </a:solidFill>
            </a:endParaRPr>
          </a:p>
          <a:p>
            <a:pPr lvl="1" fontAlgn="ctr"/>
            <a:r>
              <a:rPr lang="en-US" sz="2200" dirty="0">
                <a:solidFill>
                  <a:schemeClr val="tx1"/>
                </a:solidFill>
              </a:rPr>
              <a:t>No separate data entry agents or equipment required</a:t>
            </a:r>
          </a:p>
        </p:txBody>
      </p:sp>
      <p:sp>
        <p:nvSpPr>
          <p:cNvPr id="4" name="Rectangle 3"/>
          <p:cNvSpPr/>
          <p:nvPr/>
        </p:nvSpPr>
        <p:spPr>
          <a:xfrm>
            <a:off x="346070" y="553926"/>
            <a:ext cx="3609921" cy="2139047"/>
          </a:xfrm>
          <a:prstGeom prst="rect">
            <a:avLst/>
          </a:prstGeom>
        </p:spPr>
        <p:txBody>
          <a:bodyPr wrap="square">
            <a:spAutoFit/>
          </a:bodyPr>
          <a:lstStyle/>
          <a:p>
            <a:pPr lvl="0" fontAlgn="ctr"/>
            <a:r>
              <a:rPr lang="en-US" sz="2600" b="1" dirty="0">
                <a:latin typeface="Segoe UI" panose="020B0502040204020203" pitchFamily="34" charset="0"/>
                <a:cs typeface="Segoe UI" panose="020B0502040204020203" pitchFamily="34" charset="0"/>
              </a:rPr>
              <a:t>Collection of new types of data</a:t>
            </a:r>
          </a:p>
          <a:p>
            <a:pPr lvl="1" indent="-228600" fontAlgn="ctr">
              <a:spcBef>
                <a:spcPts val="600"/>
              </a:spcBef>
              <a:buClr>
                <a:schemeClr val="accent1">
                  <a:lumMod val="60000"/>
                  <a:lumOff val="40000"/>
                </a:schemeClr>
              </a:buClr>
              <a:buSzPct val="75000"/>
              <a:buFont typeface="Wingdings" pitchFamily="2" charset="2"/>
              <a:buChar char="n"/>
            </a:pPr>
            <a:r>
              <a:rPr lang="en-US" sz="2200" dirty="0">
                <a:latin typeface="Segoe UI" panose="020B0502040204020203" pitchFamily="34" charset="0"/>
                <a:ea typeface="Calibri" charset="0"/>
                <a:cs typeface="Segoe UI" panose="020B0502040204020203" pitchFamily="34" charset="0"/>
              </a:rPr>
              <a:t>GPS coordinates</a:t>
            </a:r>
          </a:p>
          <a:p>
            <a:pPr lvl="1" indent="-228600" fontAlgn="ctr">
              <a:spcBef>
                <a:spcPts val="600"/>
              </a:spcBef>
              <a:buClr>
                <a:schemeClr val="accent1">
                  <a:lumMod val="60000"/>
                  <a:lumOff val="40000"/>
                </a:schemeClr>
              </a:buClr>
              <a:buSzPct val="75000"/>
              <a:buFont typeface="Wingdings" pitchFamily="2" charset="2"/>
              <a:buChar char="n"/>
            </a:pPr>
            <a:r>
              <a:rPr lang="en-US" sz="2200" dirty="0">
                <a:latin typeface="Segoe UI" panose="020B0502040204020203" pitchFamily="34" charset="0"/>
                <a:ea typeface="Calibri" charset="0"/>
                <a:cs typeface="Segoe UI" panose="020B0502040204020203" pitchFamily="34" charset="0"/>
              </a:rPr>
              <a:t>Date/time stamp</a:t>
            </a:r>
          </a:p>
          <a:p>
            <a:pPr lvl="1" indent="-228600" fontAlgn="ctr">
              <a:spcBef>
                <a:spcPts val="600"/>
              </a:spcBef>
              <a:buClr>
                <a:schemeClr val="accent1">
                  <a:lumMod val="60000"/>
                  <a:lumOff val="40000"/>
                </a:schemeClr>
              </a:buClr>
              <a:buSzPct val="75000"/>
              <a:buFont typeface="Wingdings" pitchFamily="2" charset="2"/>
              <a:buChar char="n"/>
            </a:pPr>
            <a:r>
              <a:rPr lang="en-US" sz="2200" dirty="0">
                <a:latin typeface="Segoe UI" panose="020B0502040204020203" pitchFamily="34" charset="0"/>
                <a:ea typeface="Calibri" charset="0"/>
                <a:cs typeface="Segoe UI" panose="020B0502040204020203" pitchFamily="34" charset="0"/>
              </a:rPr>
              <a:t>Photos </a:t>
            </a:r>
          </a:p>
        </p:txBody>
      </p:sp>
      <p:sp>
        <p:nvSpPr>
          <p:cNvPr id="5" name="Rectangle 4"/>
          <p:cNvSpPr/>
          <p:nvPr/>
        </p:nvSpPr>
        <p:spPr>
          <a:xfrm>
            <a:off x="8079415" y="553926"/>
            <a:ext cx="3966150" cy="3939540"/>
          </a:xfrm>
          <a:prstGeom prst="rect">
            <a:avLst/>
          </a:prstGeom>
        </p:spPr>
        <p:txBody>
          <a:bodyPr wrap="square">
            <a:spAutoFit/>
          </a:bodyPr>
          <a:lstStyle/>
          <a:p>
            <a:pPr lvl="0" fontAlgn="ctr"/>
            <a:r>
              <a:rPr lang="en-US" sz="2600" b="1" dirty="0">
                <a:latin typeface="Segoe UI" panose="020B0502040204020203" pitchFamily="34" charset="0"/>
                <a:cs typeface="Segoe UI" panose="020B0502040204020203" pitchFamily="34" charset="0"/>
              </a:rPr>
              <a:t>Less work for enumerators</a:t>
            </a:r>
          </a:p>
          <a:p>
            <a:pPr lvl="1" indent="-228600" fontAlgn="ctr">
              <a:spcBef>
                <a:spcPts val="600"/>
              </a:spcBef>
              <a:buClr>
                <a:schemeClr val="accent1">
                  <a:lumMod val="60000"/>
                  <a:lumOff val="40000"/>
                </a:schemeClr>
              </a:buClr>
              <a:buSzPct val="75000"/>
              <a:buFont typeface="Wingdings" pitchFamily="2" charset="2"/>
              <a:buChar char="n"/>
            </a:pPr>
            <a:r>
              <a:rPr lang="en-US" sz="2200" dirty="0">
                <a:latin typeface="Segoe UI" panose="020B0502040204020203" pitchFamily="34" charset="0"/>
                <a:ea typeface="Calibri" charset="0"/>
                <a:cs typeface="Segoe UI" panose="020B0502040204020203" pitchFamily="34" charset="0"/>
              </a:rPr>
              <a:t>Integrated skip patterns</a:t>
            </a:r>
          </a:p>
          <a:p>
            <a:pPr lvl="1" indent="-228600" fontAlgn="ctr">
              <a:spcBef>
                <a:spcPts val="600"/>
              </a:spcBef>
              <a:buClr>
                <a:schemeClr val="accent1">
                  <a:lumMod val="60000"/>
                  <a:lumOff val="40000"/>
                </a:schemeClr>
              </a:buClr>
              <a:buSzPct val="75000"/>
              <a:buFont typeface="Wingdings" pitchFamily="2" charset="2"/>
              <a:buChar char="n"/>
            </a:pPr>
            <a:r>
              <a:rPr lang="en-US" sz="2200" dirty="0">
                <a:latin typeface="Segoe UI" panose="020B0502040204020203" pitchFamily="34" charset="0"/>
                <a:ea typeface="Calibri" charset="0"/>
                <a:cs typeface="Segoe UI" panose="020B0502040204020203" pitchFamily="34" charset="0"/>
              </a:rPr>
              <a:t>Carrying over of relevant information to later questions</a:t>
            </a:r>
          </a:p>
          <a:p>
            <a:pPr lvl="1" indent="-228600" fontAlgn="ctr">
              <a:spcBef>
                <a:spcPts val="600"/>
              </a:spcBef>
              <a:buClr>
                <a:schemeClr val="accent1">
                  <a:lumMod val="60000"/>
                  <a:lumOff val="40000"/>
                </a:schemeClr>
              </a:buClr>
              <a:buSzPct val="75000"/>
              <a:buFont typeface="Wingdings" pitchFamily="2" charset="2"/>
              <a:buChar char="n"/>
            </a:pPr>
            <a:r>
              <a:rPr lang="en-US" sz="2200" dirty="0">
                <a:latin typeface="Segoe UI" panose="020B0502040204020203" pitchFamily="34" charset="0"/>
                <a:ea typeface="Calibri" charset="0"/>
                <a:cs typeface="Segoe UI" panose="020B0502040204020203" pitchFamily="34" charset="0"/>
              </a:rPr>
              <a:t>Integrated logical checks and constraints</a:t>
            </a:r>
          </a:p>
          <a:p>
            <a:pPr lvl="1" indent="-228600" fontAlgn="ctr">
              <a:spcBef>
                <a:spcPts val="600"/>
              </a:spcBef>
              <a:buClr>
                <a:schemeClr val="accent1">
                  <a:lumMod val="60000"/>
                  <a:lumOff val="40000"/>
                </a:schemeClr>
              </a:buClr>
              <a:buSzPct val="75000"/>
              <a:buFont typeface="Wingdings" pitchFamily="2" charset="2"/>
              <a:buChar char="n"/>
            </a:pPr>
            <a:r>
              <a:rPr lang="en-US" sz="2200" dirty="0">
                <a:latin typeface="Segoe UI" panose="020B0502040204020203" pitchFamily="34" charset="0"/>
                <a:ea typeface="Calibri" charset="0"/>
                <a:cs typeface="Segoe UI" panose="020B0502040204020203" pitchFamily="34" charset="0"/>
              </a:rPr>
              <a:t>A nearly endless supply of questionnaires available</a:t>
            </a:r>
          </a:p>
        </p:txBody>
      </p:sp>
      <p:pic>
        <p:nvPicPr>
          <p:cNvPr id="6" name="Picture 2" descr="http://wiki.jikexueyuan.com/project/objc/images/11-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1914" y="-7802"/>
            <a:ext cx="4028173" cy="6873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A6372F-287D-A8C3-3B51-9A9415D1BB39}"/>
              </a:ext>
            </a:extLst>
          </p:cNvPr>
          <p:cNvSpPr>
            <a:spLocks noGrp="1"/>
          </p:cNvSpPr>
          <p:nvPr>
            <p:ph type="title"/>
          </p:nvPr>
        </p:nvSpPr>
        <p:spPr>
          <a:xfrm>
            <a:off x="4532741" y="872689"/>
            <a:ext cx="3126519" cy="4813738"/>
          </a:xfrm>
          <a:solidFill>
            <a:schemeClr val="bg1"/>
          </a:solidFill>
        </p:spPr>
        <p:txBody>
          <a:bodyPr anchor="t">
            <a:normAutofit/>
          </a:bodyPr>
          <a:lstStyle/>
          <a:p>
            <a:pPr algn="ctr"/>
            <a:br>
              <a:rPr lang="en-US" sz="3400" dirty="0"/>
            </a:br>
            <a:r>
              <a:rPr lang="en-US" sz="3400" dirty="0"/>
              <a:t>The magnificent electronic questionnaire!</a:t>
            </a:r>
          </a:p>
        </p:txBody>
      </p:sp>
    </p:spTree>
    <p:extLst>
      <p:ext uri="{BB962C8B-B14F-4D97-AF65-F5344CB8AC3E}">
        <p14:creationId xmlns:p14="http://schemas.microsoft.com/office/powerpoint/2010/main" val="131786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0BCA11-340D-34CC-BCDF-3E1B31809F76}"/>
              </a:ext>
            </a:extLst>
          </p:cNvPr>
          <p:cNvSpPr txBox="1">
            <a:spLocks/>
          </p:cNvSpPr>
          <p:nvPr/>
        </p:nvSpPr>
        <p:spPr>
          <a:xfrm>
            <a:off x="4473156" y="1571138"/>
            <a:ext cx="6887572" cy="3715725"/>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600" b="1" i="0" kern="1200">
                <a:solidFill>
                  <a:schemeClr val="accent1"/>
                </a:solidFill>
                <a:latin typeface="Segoe UI" panose="020B0502040204020203" pitchFamily="34" charset="0"/>
                <a:ea typeface="Calibri" charset="0"/>
                <a:cs typeface="Segoe UI" panose="020B0502040204020203" pitchFamily="34" charset="0"/>
              </a:defRPr>
            </a:lvl1pPr>
          </a:lstStyle>
          <a:p>
            <a:r>
              <a:rPr lang="en-US" sz="5800" dirty="0"/>
              <a:t>How does an ODK</a:t>
            </a:r>
            <a:br>
              <a:rPr lang="en-US" sz="5800" dirty="0"/>
            </a:br>
            <a:r>
              <a:rPr lang="en-US" sz="5800" dirty="0"/>
              <a:t>electronic questionnaire</a:t>
            </a:r>
            <a:br>
              <a:rPr lang="en-US" sz="5800" dirty="0"/>
            </a:br>
            <a:r>
              <a:rPr lang="en-US" sz="5800" dirty="0"/>
              <a:t>function?</a:t>
            </a:r>
          </a:p>
        </p:txBody>
      </p:sp>
      <p:grpSp>
        <p:nvGrpSpPr>
          <p:cNvPr id="5" name="Group 4">
            <a:extLst>
              <a:ext uri="{FF2B5EF4-FFF2-40B4-BE49-F238E27FC236}">
                <a16:creationId xmlns:a16="http://schemas.microsoft.com/office/drawing/2014/main" id="{93EC2578-A895-FCAD-4C4B-7581981223A7}"/>
              </a:ext>
            </a:extLst>
          </p:cNvPr>
          <p:cNvGrpSpPr/>
          <p:nvPr/>
        </p:nvGrpSpPr>
        <p:grpSpPr>
          <a:xfrm>
            <a:off x="704176" y="520995"/>
            <a:ext cx="3208581" cy="5475067"/>
            <a:chOff x="482504" y="520995"/>
            <a:chExt cx="3208581" cy="5475067"/>
          </a:xfrm>
        </p:grpSpPr>
        <p:pic>
          <p:nvPicPr>
            <p:cNvPr id="6" name="Picture 2" descr="http://wiki.jikexueyuan.com/project/objc/images/11-12.png">
              <a:extLst>
                <a:ext uri="{FF2B5EF4-FFF2-40B4-BE49-F238E27FC236}">
                  <a16:creationId xmlns:a16="http://schemas.microsoft.com/office/drawing/2014/main" id="{5F3C4420-083C-8A12-DE54-31C5E2BB30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04" y="520995"/>
              <a:ext cx="3208581" cy="5475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cintosh HD:Users:tfruhauf:Dropbox:PMA2020 &amp; mADDS:Screen Shots:Female Respondent Crop:ODK_MainMenu.jpg">
              <a:extLst>
                <a:ext uri="{FF2B5EF4-FFF2-40B4-BE49-F238E27FC236}">
                  <a16:creationId xmlns:a16="http://schemas.microsoft.com/office/drawing/2014/main" id="{CBBAB2D1-9251-78B6-00AF-4FD3D06C973D}"/>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845820" y="1186158"/>
              <a:ext cx="2456180" cy="3874939"/>
            </a:xfrm>
            <a:prstGeom prst="rect">
              <a:avLst/>
            </a:prstGeom>
            <a:noFill/>
            <a:ln>
              <a:noFill/>
            </a:ln>
          </p:spPr>
        </p:pic>
      </p:grpSp>
    </p:spTree>
    <p:extLst>
      <p:ext uri="{BB962C8B-B14F-4D97-AF65-F5344CB8AC3E}">
        <p14:creationId xmlns:p14="http://schemas.microsoft.com/office/powerpoint/2010/main" val="8445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ree Oware Stone Game photo and picture">
            <a:extLst>
              <a:ext uri="{FF2B5EF4-FFF2-40B4-BE49-F238E27FC236}">
                <a16:creationId xmlns:a16="http://schemas.microsoft.com/office/drawing/2014/main" id="{F8DDF77B-73E8-6181-9ED7-51221DBF84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t="2003" b="14854"/>
          <a:stretch/>
        </p:blipFill>
        <p:spPr bwMode="auto">
          <a:xfrm>
            <a:off x="1" y="135325"/>
            <a:ext cx="12192000" cy="6754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9950" y="412721"/>
            <a:ext cx="3096558" cy="1116106"/>
          </a:xfrm>
        </p:spPr>
        <p:txBody>
          <a:bodyPr>
            <a:noAutofit/>
          </a:bodyPr>
          <a:lstStyle/>
          <a:p>
            <a:pPr algn="ctr"/>
            <a:r>
              <a:rPr lang="en-US" sz="6800" b="1" dirty="0">
                <a:solidFill>
                  <a:schemeClr val="bg1"/>
                </a:solidFill>
              </a:rPr>
              <a:t>Prefills</a:t>
            </a:r>
          </a:p>
        </p:txBody>
      </p:sp>
      <p:grpSp>
        <p:nvGrpSpPr>
          <p:cNvPr id="5" name="Group 4">
            <a:extLst>
              <a:ext uri="{FF2B5EF4-FFF2-40B4-BE49-F238E27FC236}">
                <a16:creationId xmlns:a16="http://schemas.microsoft.com/office/drawing/2014/main" id="{ACF49EC1-8CFC-ED38-AEDF-C2613B0D6074}"/>
              </a:ext>
            </a:extLst>
          </p:cNvPr>
          <p:cNvGrpSpPr/>
          <p:nvPr/>
        </p:nvGrpSpPr>
        <p:grpSpPr>
          <a:xfrm>
            <a:off x="592518" y="1543112"/>
            <a:ext cx="2671423" cy="1694667"/>
            <a:chOff x="750218" y="1543112"/>
            <a:chExt cx="2671423" cy="1694667"/>
          </a:xfrm>
        </p:grpSpPr>
        <p:sp>
          <p:nvSpPr>
            <p:cNvPr id="3" name="Rectangle 2">
              <a:extLst>
                <a:ext uri="{FF2B5EF4-FFF2-40B4-BE49-F238E27FC236}">
                  <a16:creationId xmlns:a16="http://schemas.microsoft.com/office/drawing/2014/main" id="{B12D49B9-0819-89AB-F3A8-D7FDB3E94266}"/>
                </a:ext>
              </a:extLst>
            </p:cNvPr>
            <p:cNvSpPr/>
            <p:nvPr/>
          </p:nvSpPr>
          <p:spPr>
            <a:xfrm>
              <a:off x="750218" y="1543112"/>
              <a:ext cx="2671423" cy="16946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917234" y="1683324"/>
              <a:ext cx="2337391" cy="1414242"/>
              <a:chOff x="7032550" y="483837"/>
              <a:chExt cx="2337391" cy="1414242"/>
            </a:xfrm>
          </p:grpSpPr>
          <p:sp>
            <p:nvSpPr>
              <p:cNvPr id="4" name="Flowchart: Process 3"/>
              <p:cNvSpPr/>
              <p:nvPr/>
            </p:nvSpPr>
            <p:spPr>
              <a:xfrm>
                <a:off x="7180521" y="483837"/>
                <a:ext cx="2041451" cy="64869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032550" y="1898079"/>
                <a:ext cx="2337391"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6122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45" y="484094"/>
            <a:ext cx="10830113" cy="1116106"/>
          </a:xfrm>
        </p:spPr>
        <p:txBody>
          <a:bodyPr/>
          <a:lstStyle/>
          <a:p>
            <a:r>
              <a:rPr lang="en-US" dirty="0"/>
              <a:t>Prefills</a:t>
            </a:r>
          </a:p>
        </p:txBody>
      </p:sp>
      <p:sp>
        <p:nvSpPr>
          <p:cNvPr id="5" name="TextBox 4"/>
          <p:cNvSpPr txBox="1"/>
          <p:nvPr/>
        </p:nvSpPr>
        <p:spPr>
          <a:xfrm>
            <a:off x="838201" y="1786270"/>
            <a:ext cx="9730562" cy="492443"/>
          </a:xfrm>
          <a:prstGeom prst="rect">
            <a:avLst/>
          </a:prstGeom>
          <a:solidFill>
            <a:schemeClr val="accent1"/>
          </a:solidFill>
        </p:spPr>
        <p:txBody>
          <a:bodyPr wrap="square" rtlCol="0">
            <a:spAutoFit/>
          </a:bodyPr>
          <a:lstStyle/>
          <a:p>
            <a:r>
              <a:rPr lang="en-US" sz="2600" b="1" dirty="0">
                <a:solidFill>
                  <a:schemeClr val="bg1"/>
                </a:solidFill>
              </a:rPr>
              <a:t>Section 1: Household Roster</a:t>
            </a:r>
          </a:p>
        </p:txBody>
      </p:sp>
      <p:sp>
        <p:nvSpPr>
          <p:cNvPr id="6" name="Rectangle 5"/>
          <p:cNvSpPr/>
          <p:nvPr/>
        </p:nvSpPr>
        <p:spPr>
          <a:xfrm>
            <a:off x="838201" y="2329935"/>
            <a:ext cx="7667847" cy="492443"/>
          </a:xfrm>
          <a:prstGeom prst="rect">
            <a:avLst/>
          </a:prstGeom>
          <a:solidFill>
            <a:srgbClr val="D3CDD3"/>
          </a:solidFill>
        </p:spPr>
        <p:txBody>
          <a:bodyPr wrap="square">
            <a:spAutoFit/>
          </a:bodyPr>
          <a:lstStyle/>
          <a:p>
            <a:r>
              <a:rPr lang="en-US" sz="2600" dirty="0"/>
              <a:t>101. Name of HH member/visitor</a:t>
            </a:r>
          </a:p>
        </p:txBody>
      </p:sp>
      <p:sp>
        <p:nvSpPr>
          <p:cNvPr id="7" name="Rectangle 6"/>
          <p:cNvSpPr/>
          <p:nvPr/>
        </p:nvSpPr>
        <p:spPr>
          <a:xfrm>
            <a:off x="838200" y="2894869"/>
            <a:ext cx="7667847" cy="892552"/>
          </a:xfrm>
          <a:prstGeom prst="rect">
            <a:avLst/>
          </a:prstGeom>
          <a:solidFill>
            <a:srgbClr val="EAE8EA"/>
          </a:solidFill>
        </p:spPr>
        <p:txBody>
          <a:bodyPr wrap="square">
            <a:spAutoFit/>
          </a:bodyPr>
          <a:lstStyle/>
          <a:p>
            <a:r>
              <a:rPr lang="en-US" sz="2600" dirty="0"/>
              <a:t>102. What is  [NAME]  ’s relationship to the head of the household?</a:t>
            </a:r>
          </a:p>
        </p:txBody>
      </p:sp>
      <p:sp>
        <p:nvSpPr>
          <p:cNvPr id="8" name="Rectangle 7"/>
          <p:cNvSpPr/>
          <p:nvPr/>
        </p:nvSpPr>
        <p:spPr>
          <a:xfrm>
            <a:off x="8591106" y="2329935"/>
            <a:ext cx="1977657" cy="492443"/>
          </a:xfrm>
          <a:prstGeom prst="rect">
            <a:avLst/>
          </a:prstGeom>
          <a:solidFill>
            <a:srgbClr val="D3CDD3"/>
          </a:solidFill>
        </p:spPr>
        <p:txBody>
          <a:bodyPr wrap="square">
            <a:spAutoFit/>
          </a:bodyPr>
          <a:lstStyle/>
          <a:p>
            <a:pPr algn="ctr"/>
            <a:r>
              <a:rPr lang="fr-FR" sz="2600" b="1" dirty="0" err="1"/>
              <a:t>Funmi</a:t>
            </a:r>
            <a:endParaRPr lang="en-US" sz="2600" b="1" dirty="0"/>
          </a:p>
        </p:txBody>
      </p:sp>
      <p:sp>
        <p:nvSpPr>
          <p:cNvPr id="9" name="Rectangle 8"/>
          <p:cNvSpPr/>
          <p:nvPr/>
        </p:nvSpPr>
        <p:spPr>
          <a:xfrm>
            <a:off x="8591106" y="2894869"/>
            <a:ext cx="1977657" cy="892552"/>
          </a:xfrm>
          <a:prstGeom prst="rect">
            <a:avLst/>
          </a:prstGeom>
          <a:solidFill>
            <a:srgbClr val="EAE8EA"/>
          </a:solidFill>
        </p:spPr>
        <p:txBody>
          <a:bodyPr wrap="square">
            <a:spAutoFit/>
          </a:bodyPr>
          <a:lstStyle/>
          <a:p>
            <a:endParaRPr lang="fr-FR" sz="2600" dirty="0"/>
          </a:p>
          <a:p>
            <a:endParaRPr lang="en-US" sz="2600" dirty="0"/>
          </a:p>
        </p:txBody>
      </p:sp>
      <p:sp>
        <p:nvSpPr>
          <p:cNvPr id="17" name="Rectangle 16"/>
          <p:cNvSpPr/>
          <p:nvPr/>
        </p:nvSpPr>
        <p:spPr>
          <a:xfrm>
            <a:off x="8894134" y="2329935"/>
            <a:ext cx="1371600" cy="492443"/>
          </a:xfrm>
          <a:prstGeom prst="rect">
            <a:avLst/>
          </a:prstGeom>
          <a:solidFill>
            <a:srgbClr val="D2DEEF"/>
          </a:solidFill>
        </p:spPr>
        <p:txBody>
          <a:bodyPr wrap="square" anchor="ctr">
            <a:spAutoFit/>
          </a:bodyPr>
          <a:lstStyle/>
          <a:p>
            <a:pPr algn="ctr"/>
            <a:r>
              <a:rPr lang="fr-FR" sz="2600" b="1" dirty="0" err="1"/>
              <a:t>Funmi</a:t>
            </a:r>
            <a:endParaRPr lang="en-US" sz="2600" b="1" dirty="0"/>
          </a:p>
        </p:txBody>
      </p:sp>
    </p:spTree>
    <p:extLst>
      <p:ext uri="{BB962C8B-B14F-4D97-AF65-F5344CB8AC3E}">
        <p14:creationId xmlns:p14="http://schemas.microsoft.com/office/powerpoint/2010/main" val="365518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586 -0.00208 L -0.49636 0.08403 " pathEditMode="relative" rAng="0" ptsTypes="AA">
                                      <p:cBhvr>
                                        <p:cTn id="10" dur="2000" fill="hold"/>
                                        <p:tgtEl>
                                          <p:spTgt spid="17"/>
                                        </p:tgtEl>
                                        <p:attrNameLst>
                                          <p:attrName>ppt_x</p:attrName>
                                          <p:attrName>ppt_y</p:attrName>
                                        </p:attrNameLst>
                                      </p:cBhvr>
                                      <p:rCtr x="-24531" y="4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PMA-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PMA-theme" id="{21A50EBF-74B9-4886-8F70-BEB4164C353E}" vid="{19CD445C-6F86-4B17-9252-03AADD97F370}"/>
    </a:ext>
  </a:extLst>
</a:theme>
</file>

<file path=ppt/theme/theme2.xml><?xml version="1.0" encoding="utf-8"?>
<a:theme xmlns:a="http://schemas.openxmlformats.org/drawingml/2006/main" name="PMA2020_Template v3">
  <a:themeElements>
    <a:clrScheme name="Custom 8">
      <a:dk1>
        <a:sysClr val="windowText" lastClr="000000"/>
      </a:dk1>
      <a:lt1>
        <a:sysClr val="window" lastClr="FFFFFF"/>
      </a:lt1>
      <a:dk2>
        <a:srgbClr val="2B142D"/>
      </a:dk2>
      <a:lt2>
        <a:srgbClr val="C3AFCC"/>
      </a:lt2>
      <a:accent1>
        <a:srgbClr val="663366"/>
      </a:accent1>
      <a:accent2>
        <a:srgbClr val="330F42"/>
      </a:accent2>
      <a:accent3>
        <a:srgbClr val="33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PMA-theme</Template>
  <TotalTime>3030</TotalTime>
  <Words>2033</Words>
  <Application>Microsoft Office PowerPoint</Application>
  <PresentationFormat>Widescreen</PresentationFormat>
  <Paragraphs>235</Paragraphs>
  <Slides>20</Slides>
  <Notes>14</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Light</vt:lpstr>
      <vt:lpstr>Garamond</vt:lpstr>
      <vt:lpstr>Segoe UI</vt:lpstr>
      <vt:lpstr>Wingdings</vt:lpstr>
      <vt:lpstr>PMA-theme</vt:lpstr>
      <vt:lpstr>PMA2020_Template v3</vt:lpstr>
      <vt:lpstr>1_Office Theme</vt:lpstr>
      <vt:lpstr>PowerPoint Presentation</vt:lpstr>
      <vt:lpstr>PowerPoint Presentation</vt:lpstr>
      <vt:lpstr>PowerPoint Presentation</vt:lpstr>
      <vt:lpstr>PowerPoint Presentation</vt:lpstr>
      <vt:lpstr>PowerPoint Presentation</vt:lpstr>
      <vt:lpstr> The magnificent electronic questionnaire!</vt:lpstr>
      <vt:lpstr>PowerPoint Presentation</vt:lpstr>
      <vt:lpstr>Prefills</vt:lpstr>
      <vt:lpstr>Prefills</vt:lpstr>
      <vt:lpstr>Prefills and Internal Calculations</vt:lpstr>
      <vt:lpstr>Loops</vt:lpstr>
      <vt:lpstr>Loops</vt:lpstr>
      <vt:lpstr>PowerPoint Presentation</vt:lpstr>
      <vt:lpstr>Loops</vt:lpstr>
      <vt:lpstr>PowerPoint Presentation</vt:lpstr>
      <vt:lpstr>Error Messages</vt:lpstr>
      <vt:lpstr>Error Messages</vt:lpstr>
      <vt:lpstr>Filters &amp; Skips</vt:lpstr>
      <vt:lpstr>Filters</vt:lpstr>
      <vt:lpstr>Image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 Fonctionne Un Questionnaire Electronique?</dc:title>
  <dc:creator>Sarah Nehrling</dc:creator>
  <cp:lastModifiedBy>Meagan Byrne</cp:lastModifiedBy>
  <cp:revision>99</cp:revision>
  <dcterms:created xsi:type="dcterms:W3CDTF">2017-04-05T10:19:04Z</dcterms:created>
  <dcterms:modified xsi:type="dcterms:W3CDTF">2024-06-24T17:39:11Z</dcterms:modified>
</cp:coreProperties>
</file>