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 id="2147483729" r:id="rId5"/>
    <p:sldMasterId id="2147483829" r:id="rId6"/>
  </p:sldMasterIdLst>
  <p:notesMasterIdLst>
    <p:notesMasterId r:id="rId64"/>
  </p:notesMasterIdLst>
  <p:sldIdLst>
    <p:sldId id="659" r:id="rId7"/>
    <p:sldId id="480" r:id="rId8"/>
    <p:sldId id="378"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493" r:id="rId34"/>
    <p:sldId id="494" r:id="rId35"/>
    <p:sldId id="282" r:id="rId36"/>
    <p:sldId id="283" r:id="rId37"/>
    <p:sldId id="284" r:id="rId38"/>
    <p:sldId id="285" r:id="rId39"/>
    <p:sldId id="280" r:id="rId40"/>
    <p:sldId id="281" r:id="rId41"/>
    <p:sldId id="288" r:id="rId42"/>
    <p:sldId id="289" r:id="rId43"/>
    <p:sldId id="290" r:id="rId44"/>
    <p:sldId id="291" r:id="rId45"/>
    <p:sldId id="292" r:id="rId46"/>
    <p:sldId id="293" r:id="rId47"/>
    <p:sldId id="294" r:id="rId48"/>
    <p:sldId id="295" r:id="rId49"/>
    <p:sldId id="296" r:id="rId50"/>
    <p:sldId id="297" r:id="rId51"/>
    <p:sldId id="481" r:id="rId52"/>
    <p:sldId id="482" r:id="rId53"/>
    <p:sldId id="483" r:id="rId54"/>
    <p:sldId id="484" r:id="rId55"/>
    <p:sldId id="485" r:id="rId56"/>
    <p:sldId id="486" r:id="rId57"/>
    <p:sldId id="487" r:id="rId58"/>
    <p:sldId id="488" r:id="rId59"/>
    <p:sldId id="489" r:id="rId60"/>
    <p:sldId id="490" r:id="rId61"/>
    <p:sldId id="491" r:id="rId62"/>
    <p:sldId id="492"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9B"/>
    <a:srgbClr val="CD2959"/>
    <a:srgbClr val="FAF0CE"/>
    <a:srgbClr val="EDC950"/>
    <a:srgbClr val="0F1B4B"/>
    <a:srgbClr val="E2E6EB"/>
    <a:srgbClr val="073763"/>
    <a:srgbClr val="008A00"/>
    <a:srgbClr val="3B6AB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9588" autoAdjust="0"/>
  </p:normalViewPr>
  <p:slideViewPr>
    <p:cSldViewPr>
      <p:cViewPr varScale="1">
        <p:scale>
          <a:sx n="54" d="100"/>
          <a:sy n="54" d="100"/>
        </p:scale>
        <p:origin x="432"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5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en-US" dirty="0"/>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ltLang="en-US" dirty="0"/>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en-US" dirty="0"/>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214B0673-8CF4-4551-9B34-4E024CE25C7B}" type="slidenum">
              <a:rPr lang="en-US" altLang="en-US"/>
              <a:pPr>
                <a:defRPr/>
              </a:pPr>
              <a:t>‹#›</a:t>
            </a:fld>
            <a:endParaRPr lang="en-US" altLang="en-US" dirty="0"/>
          </a:p>
        </p:txBody>
      </p:sp>
    </p:spTree>
    <p:extLst>
      <p:ext uri="{BB962C8B-B14F-4D97-AF65-F5344CB8AC3E}">
        <p14:creationId xmlns:p14="http://schemas.microsoft.com/office/powerpoint/2010/main" val="1304946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2155BAB-0341-47C1-8896-DCE0AA2479B0}" type="slidenum">
              <a:rPr lang="en-US" altLang="en-US">
                <a:latin typeface="Arial" panose="020B0604020202020204" pitchFamily="34" charset="0"/>
              </a:rPr>
              <a:pPr/>
              <a:t>10</a:t>
            </a:fld>
            <a:endParaRPr lang="en-US" altLang="en-US" dirty="0">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6708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9E3E91-2AD4-4C64-9E12-2F95F94F7EC6}" type="slidenum">
              <a:rPr lang="en-US" altLang="en-US">
                <a:latin typeface="Arial" panose="020B0604020202020204" pitchFamily="34" charset="0"/>
              </a:rPr>
              <a:pPr/>
              <a:t>11</a:t>
            </a:fld>
            <a:endParaRPr lang="en-US" altLang="en-US" dirty="0">
              <a:latin typeface="Arial" panose="020B0604020202020204" pitchFamily="34"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261030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867D1D-57EC-4F5A-B1FC-E2E70777147D}" type="slidenum">
              <a:rPr lang="en-US" altLang="en-US">
                <a:latin typeface="Arial" panose="020B0604020202020204" pitchFamily="34" charset="0"/>
              </a:rPr>
              <a:pPr/>
              <a:t>12</a:t>
            </a:fld>
            <a:endParaRPr lang="en-US" altLang="en-US" dirty="0">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9675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8832E0-32DD-42C2-BA00-B07C3E783678}" type="slidenum">
              <a:rPr lang="en-US" altLang="en-US">
                <a:latin typeface="Arial" panose="020B0604020202020204" pitchFamily="34" charset="0"/>
              </a:rPr>
              <a:pPr/>
              <a:t>13</a:t>
            </a:fld>
            <a:endParaRPr lang="en-US" altLang="en-US" dirty="0">
              <a:latin typeface="Arial" panose="020B0604020202020204" pitchFamily="34" charset="0"/>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86310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C58F8B-30B4-46CA-8E08-50DC7A5216F3}"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7266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5D32B2-5049-4BEC-863A-11A92EFADD2F}" type="slidenum">
              <a:rPr lang="en-US" altLang="en-US">
                <a:latin typeface="Arial" panose="020B0604020202020204" pitchFamily="34" charset="0"/>
              </a:rPr>
              <a:pPr/>
              <a:t>15</a:t>
            </a:fld>
            <a:endParaRPr lang="en-US" altLang="en-US" dirty="0">
              <a:latin typeface="Arial" panose="020B0604020202020204" pitchFamily="34" charset="0"/>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311365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04C349-1414-4556-A082-3E1126C17F6D}"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0039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4AF30B-8A59-4E2C-A81B-3EDE0227CFA8}" type="slidenum">
              <a:rPr lang="en-US" altLang="en-US">
                <a:latin typeface="Arial" panose="020B0604020202020204" pitchFamily="34" charset="0"/>
              </a:rPr>
              <a:pPr/>
              <a:t>17</a:t>
            </a:fld>
            <a:endParaRPr lang="en-US" altLang="en-US" dirty="0">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335973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19</a:t>
            </a:fld>
            <a:endParaRPr lang="en-US" altLang="en-US" dirty="0"/>
          </a:p>
        </p:txBody>
      </p:sp>
    </p:spTree>
    <p:extLst>
      <p:ext uri="{BB962C8B-B14F-4D97-AF65-F5344CB8AC3E}">
        <p14:creationId xmlns:p14="http://schemas.microsoft.com/office/powerpoint/2010/main" val="403755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SN" altLang="en-US" sz="1200" i="1" dirty="0">
                <a:latin typeface="Times New Roman" panose="02020603050405020304" pitchFamily="18" charset="0"/>
              </a:rPr>
              <a:t>Souvent,</a:t>
            </a:r>
            <a:r>
              <a:rPr lang="fr-SN" altLang="en-US" sz="1200" i="1" baseline="0" dirty="0">
                <a:latin typeface="Times New Roman" panose="02020603050405020304" pitchFamily="18" charset="0"/>
              </a:rPr>
              <a:t> la </a:t>
            </a:r>
            <a:r>
              <a:rPr lang="fr-SN" altLang="en-US" sz="1200" i="1" dirty="0">
                <a:latin typeface="Times New Roman" panose="02020603050405020304" pitchFamily="18" charset="0"/>
              </a:rPr>
              <a:t>raison d’interruption dans ce cas sera « </a:t>
            </a:r>
            <a:r>
              <a:rPr lang="fr-SN" altLang="en-US" sz="1200" b="1" i="1" dirty="0">
                <a:latin typeface="Times New Roman" panose="02020603050405020304" pitchFamily="18" charset="0"/>
              </a:rPr>
              <a:t>2</a:t>
            </a:r>
            <a:r>
              <a:rPr lang="fr-SN" altLang="en-US" sz="1200" i="1" dirty="0">
                <a:latin typeface="Times New Roman" panose="02020603050405020304" pitchFamily="18" charset="0"/>
              </a:rPr>
              <a:t> (est tombée enceinte en l’utilisant) » ou bien « </a:t>
            </a:r>
            <a:r>
              <a:rPr lang="fr-SN" altLang="en-US" sz="1200" b="1" i="1" dirty="0">
                <a:latin typeface="Times New Roman" panose="02020603050405020304" pitchFamily="18" charset="0"/>
              </a:rPr>
              <a:t>3</a:t>
            </a:r>
            <a:r>
              <a:rPr lang="fr-SN" altLang="en-US" sz="1200" i="1" dirty="0">
                <a:latin typeface="Times New Roman" panose="02020603050405020304" pitchFamily="18" charset="0"/>
              </a:rPr>
              <a:t> (voulait tomber enceinte) », </a:t>
            </a:r>
            <a:r>
              <a:rPr lang="fr-SN" altLang="en-US" sz="1200" b="1" i="1" dirty="0">
                <a:latin typeface="Times New Roman" panose="02020603050405020304" pitchFamily="18" charset="0"/>
              </a:rPr>
              <a:t>MAIS</a:t>
            </a:r>
            <a:r>
              <a:rPr lang="fr-SN" altLang="en-US" sz="1200" i="1" baseline="0" dirty="0">
                <a:latin typeface="Times New Roman" panose="02020603050405020304" pitchFamily="18" charset="0"/>
              </a:rPr>
              <a:t> il est possible qu’elle ait été motivée à abandonner la méthode dans le mois précédant la grossesse à cause de quelque chose (mari, argent, peur d’effets secondaires, etc.) et c’est par la suite qu’elle est tombée enceinte !</a:t>
            </a:r>
            <a:endParaRPr lang="fr-SN" altLang="en-US" sz="1200" i="1"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i="1" noProof="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sz="1200" i="1" noProof="0" dirty="0">
              <a:latin typeface="Times New Roman" panose="02020603050405020304" pitchFamily="18" charset="0"/>
            </a:endParaRPr>
          </a:p>
          <a:p>
            <a:endParaRPr lang="fr-SN"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21</a:t>
            </a:fld>
            <a:endParaRPr lang="en-US" altLang="en-US" dirty="0"/>
          </a:p>
        </p:txBody>
      </p:sp>
    </p:spTree>
    <p:extLst>
      <p:ext uri="{BB962C8B-B14F-4D97-AF65-F5344CB8AC3E}">
        <p14:creationId xmlns:p14="http://schemas.microsoft.com/office/powerpoint/2010/main" val="53403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23</a:t>
            </a:fld>
            <a:endParaRPr lang="en-US" altLang="en-US" dirty="0"/>
          </a:p>
        </p:txBody>
      </p:sp>
    </p:spTree>
    <p:extLst>
      <p:ext uri="{BB962C8B-B14F-4D97-AF65-F5344CB8AC3E}">
        <p14:creationId xmlns:p14="http://schemas.microsoft.com/office/powerpoint/2010/main" val="3004905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25</a:t>
            </a:fld>
            <a:endParaRPr lang="en-US" altLang="en-US" dirty="0"/>
          </a:p>
        </p:txBody>
      </p:sp>
    </p:spTree>
    <p:extLst>
      <p:ext uri="{BB962C8B-B14F-4D97-AF65-F5344CB8AC3E}">
        <p14:creationId xmlns:p14="http://schemas.microsoft.com/office/powerpoint/2010/main" val="426756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27</a:t>
            </a:fld>
            <a:endParaRPr lang="en-US" altLang="en-US" dirty="0"/>
          </a:p>
        </p:txBody>
      </p:sp>
    </p:spTree>
    <p:extLst>
      <p:ext uri="{BB962C8B-B14F-4D97-AF65-F5344CB8AC3E}">
        <p14:creationId xmlns:p14="http://schemas.microsoft.com/office/powerpoint/2010/main" val="285445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pink house in the corner of the slide to be redirected back to Slide 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03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31</a:t>
            </a:fld>
            <a:endParaRPr lang="en-US" altLang="en-US" dirty="0"/>
          </a:p>
        </p:txBody>
      </p:sp>
    </p:spTree>
    <p:extLst>
      <p:ext uri="{BB962C8B-B14F-4D97-AF65-F5344CB8AC3E}">
        <p14:creationId xmlns:p14="http://schemas.microsoft.com/office/powerpoint/2010/main" val="251811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33</a:t>
            </a:fld>
            <a:endParaRPr lang="en-US" altLang="en-US" dirty="0"/>
          </a:p>
        </p:txBody>
      </p:sp>
    </p:spTree>
    <p:extLst>
      <p:ext uri="{BB962C8B-B14F-4D97-AF65-F5344CB8AC3E}">
        <p14:creationId xmlns:p14="http://schemas.microsoft.com/office/powerpoint/2010/main" val="247079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30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37</a:t>
            </a:fld>
            <a:endParaRPr lang="en-US" altLang="en-US" dirty="0"/>
          </a:p>
        </p:txBody>
      </p:sp>
    </p:spTree>
    <p:extLst>
      <p:ext uri="{BB962C8B-B14F-4D97-AF65-F5344CB8AC3E}">
        <p14:creationId xmlns:p14="http://schemas.microsoft.com/office/powerpoint/2010/main" val="769043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39</a:t>
            </a:fld>
            <a:endParaRPr lang="en-US" altLang="en-US" dirty="0"/>
          </a:p>
        </p:txBody>
      </p:sp>
    </p:spTree>
    <p:extLst>
      <p:ext uri="{BB962C8B-B14F-4D97-AF65-F5344CB8AC3E}">
        <p14:creationId xmlns:p14="http://schemas.microsoft.com/office/powerpoint/2010/main" val="321803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40</a:t>
            </a:fld>
            <a:endParaRPr lang="en-US" altLang="en-US" dirty="0"/>
          </a:p>
        </p:txBody>
      </p:sp>
    </p:spTree>
    <p:extLst>
      <p:ext uri="{BB962C8B-B14F-4D97-AF65-F5344CB8AC3E}">
        <p14:creationId xmlns:p14="http://schemas.microsoft.com/office/powerpoint/2010/main" val="33522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Modèle de jeu « </a:t>
            </a:r>
            <a:r>
              <a:rPr lang="fr-FR" dirty="0" err="1"/>
              <a:t>Jeopardy</a:t>
            </a:r>
            <a:r>
              <a:rPr lang="fr-FR" dirty="0"/>
              <a:t> » en PowerPoint créé à l'origine par et précédemment disponible à l'adresse suivante : www.magicnet.net</a:t>
            </a:r>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3</a:t>
            </a:fld>
            <a:endParaRPr lang="en-US" altLang="en-US" dirty="0"/>
          </a:p>
        </p:txBody>
      </p:sp>
    </p:spTree>
    <p:extLst>
      <p:ext uri="{BB962C8B-B14F-4D97-AF65-F5344CB8AC3E}">
        <p14:creationId xmlns:p14="http://schemas.microsoft.com/office/powerpoint/2010/main" val="505827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41</a:t>
            </a:fld>
            <a:endParaRPr lang="en-US" altLang="en-US" dirty="0"/>
          </a:p>
        </p:txBody>
      </p:sp>
    </p:spTree>
    <p:extLst>
      <p:ext uri="{BB962C8B-B14F-4D97-AF65-F5344CB8AC3E}">
        <p14:creationId xmlns:p14="http://schemas.microsoft.com/office/powerpoint/2010/main" val="140928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214B0673-8CF4-4551-9B34-4E024CE25C7B}" type="slidenum">
              <a:rPr lang="en-US" altLang="en-US" smtClean="0"/>
              <a:pPr>
                <a:defRPr/>
              </a:pPr>
              <a:t>43</a:t>
            </a:fld>
            <a:endParaRPr lang="en-US" altLang="en-US" dirty="0"/>
          </a:p>
        </p:txBody>
      </p:sp>
    </p:spTree>
    <p:extLst>
      <p:ext uri="{BB962C8B-B14F-4D97-AF65-F5344CB8AC3E}">
        <p14:creationId xmlns:p14="http://schemas.microsoft.com/office/powerpoint/2010/main" val="204778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202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898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8205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667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012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8694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57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S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08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indent="0" eaLnBrk="1" fontAlgn="auto" hangingPunct="1">
              <a:buClr>
                <a:schemeClr val="dk2"/>
              </a:buClr>
              <a:buNone/>
              <a:defRPr/>
            </a:pPr>
            <a:r>
              <a:rPr lang="fr-FR" sz="1200" noProof="0" dirty="0">
                <a:solidFill>
                  <a:schemeClr val="dk2"/>
                </a:solidFill>
                <a:latin typeface="Trebuchet MS"/>
                <a:ea typeface="Trebuchet MS"/>
                <a:cs typeface="Trebuchet MS"/>
                <a:sym typeface="Trebuchet MS"/>
              </a:rPr>
              <a:t>Il</a:t>
            </a:r>
            <a:r>
              <a:rPr lang="fr-FR" sz="1200" baseline="0" noProof="0" dirty="0">
                <a:solidFill>
                  <a:schemeClr val="dk2"/>
                </a:solidFill>
                <a:latin typeface="Trebuchet MS"/>
                <a:ea typeface="Trebuchet MS"/>
                <a:cs typeface="Trebuchet MS"/>
                <a:sym typeface="Trebuchet MS"/>
              </a:rPr>
              <a:t> est conseillé que chaque participant au jeu ait</a:t>
            </a:r>
            <a:r>
              <a:rPr lang="fr-FR" sz="1200" noProof="0" dirty="0">
                <a:solidFill>
                  <a:schemeClr val="dk2"/>
                </a:solidFill>
                <a:latin typeface="Trebuchet MS"/>
                <a:ea typeface="Trebuchet MS"/>
                <a:cs typeface="Trebuchet MS"/>
                <a:sym typeface="Trebuchet MS"/>
              </a:rPr>
              <a:t> à portée de main:</a:t>
            </a:r>
          </a:p>
          <a:p>
            <a:pPr marL="171450" indent="-171450" eaLnBrk="1" fontAlgn="ctr" hangingPunct="1">
              <a:buClr>
                <a:schemeClr val="dk2"/>
              </a:buClr>
              <a:buFont typeface="Arial" panose="020B0604020202020204" pitchFamily="34" charset="0"/>
              <a:buChar char="•"/>
              <a:defRPr/>
            </a:pPr>
            <a:r>
              <a:rPr lang="fr-FR" sz="1200" noProof="0" dirty="0">
                <a:solidFill>
                  <a:schemeClr val="dk2"/>
                </a:solidFill>
                <a:latin typeface="Trebuchet MS"/>
                <a:ea typeface="Trebuchet MS"/>
                <a:cs typeface="Trebuchet MS"/>
                <a:sym typeface="Trebuchet MS"/>
              </a:rPr>
              <a:t>Le Guide de l’enquêtrice résidente</a:t>
            </a:r>
          </a:p>
          <a:p>
            <a:pPr marL="171450" indent="-171450" eaLnBrk="1" fontAlgn="ctr" hangingPunct="1">
              <a:buClr>
                <a:schemeClr val="dk2"/>
              </a:buClr>
              <a:buFont typeface="Arial" panose="020B0604020202020204" pitchFamily="34" charset="0"/>
              <a:buChar char="•"/>
              <a:defRPr/>
            </a:pPr>
            <a:r>
              <a:rPr lang="fr-FR" sz="1200" noProof="0" dirty="0">
                <a:solidFill>
                  <a:schemeClr val="dk2"/>
                </a:solidFill>
                <a:latin typeface="Trebuchet MS"/>
                <a:ea typeface="Trebuchet MS"/>
                <a:cs typeface="Trebuchet MS"/>
                <a:sym typeface="Trebuchet MS"/>
              </a:rPr>
              <a:t>Une copie vierge/brouillon du calendrier</a:t>
            </a:r>
            <a:endParaRPr lang="fr-FR" noProof="0" dirty="0"/>
          </a:p>
        </p:txBody>
      </p:sp>
      <p:sp>
        <p:nvSpPr>
          <p:cNvPr id="4" name="Slide Number Placeholder 3"/>
          <p:cNvSpPr>
            <a:spLocks noGrp="1"/>
          </p:cNvSpPr>
          <p:nvPr>
            <p:ph type="sldNum" sz="quarter" idx="10"/>
          </p:nvPr>
        </p:nvSpPr>
        <p:spPr/>
        <p:txBody>
          <a:bodyPr/>
          <a:lstStyle/>
          <a:p>
            <a:pPr>
              <a:defRPr/>
            </a:pPr>
            <a:fld id="{214B0673-8CF4-4551-9B34-4E024CE25C7B}" type="slidenum">
              <a:rPr lang="en-US" altLang="en-US" smtClean="0"/>
              <a:pPr>
                <a:defRPr/>
              </a:pPr>
              <a:t>4</a:t>
            </a:fld>
            <a:endParaRPr lang="en-US" altLang="en-US" dirty="0"/>
          </a:p>
        </p:txBody>
      </p:sp>
    </p:spTree>
    <p:extLst>
      <p:ext uri="{BB962C8B-B14F-4D97-AF65-F5344CB8AC3E}">
        <p14:creationId xmlns:p14="http://schemas.microsoft.com/office/powerpoint/2010/main" val="2217508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ctr"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pPr lvl="1"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8987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6273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ctr"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a:p>
            <a:pPr rtl="0" fontAlgn="ct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1405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B0673-8CF4-4551-9B34-4E024CE25C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939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59CC09-57B8-4616-8DB6-4C0ED164569E}" type="slidenum">
              <a:rPr lang="en-US" altLang="en-US">
                <a:latin typeface="Arial" panose="020B0604020202020204" pitchFamily="34" charset="0"/>
              </a:rPr>
              <a:pPr/>
              <a:t>5</a:t>
            </a:fld>
            <a:endParaRPr lang="en-US" altLang="en-US" dirty="0">
              <a:latin typeface="Arial" panose="020B0604020202020204" pitchFamily="34" charset="0"/>
            </a:endParaRPr>
          </a:p>
        </p:txBody>
      </p:sp>
      <p:sp>
        <p:nvSpPr>
          <p:cNvPr id="12291" name="Rectangle 2"/>
          <p:cNvSpPr>
            <a:spLocks noGrp="1" noRot="1" noChangeAspect="1" noChangeArrowheads="1" noTextEdit="1"/>
          </p:cNvSpPr>
          <p:nvPr>
            <p:ph type="sldImg"/>
          </p:nvPr>
        </p:nvSpPr>
        <p:spPr>
          <a:xfrm>
            <a:off x="381000" y="685800"/>
            <a:ext cx="6096000" cy="3429000"/>
          </a:xfrm>
          <a:ln/>
        </p:spPr>
      </p:sp>
      <p:sp>
        <p:nvSpPr>
          <p:cNvPr id="122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0179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BC1A64-AE19-4776-81F5-3FD5D868DDC2}"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4242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B8BFAA3-2BDD-4229-A0C7-A05B54E5891B}" type="slidenum">
              <a:rPr lang="en-US" altLang="en-US">
                <a:latin typeface="Arial" panose="020B0604020202020204" pitchFamily="34" charset="0"/>
              </a:rPr>
              <a:pPr/>
              <a:t>7</a:t>
            </a:fld>
            <a:endParaRPr lang="en-US" altLang="en-US" dirty="0">
              <a:latin typeface="Arial" panose="020B0604020202020204" pitchFamily="34" charset="0"/>
            </a:endParaRPr>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p:spPr>
        <p:txBody>
          <a:bodyPr/>
          <a:lstStyle/>
          <a:p>
            <a:pPr eaLnBrk="1" hangingPunct="1"/>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370334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9BDF27D-244A-47CC-9805-9E360F37D7D3}"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1427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051F3B-9667-4D53-9CA9-529F16751141}"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en-US" dirty="0"/>
              <a:t>Cliquez sur la maison rose dans le coin de la diapositive pour être redirigé vers la diapositive 4.</a:t>
            </a:r>
            <a:endParaRPr lang="en-US" altLang="en-US" dirty="0"/>
          </a:p>
        </p:txBody>
      </p:sp>
    </p:spTree>
    <p:extLst>
      <p:ext uri="{BB962C8B-B14F-4D97-AF65-F5344CB8AC3E}">
        <p14:creationId xmlns:p14="http://schemas.microsoft.com/office/powerpoint/2010/main" val="46225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2"/>
            <a:ext cx="5378824"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9"/>
            <a:ext cx="5384800" cy="664537"/>
          </a:xfrm>
        </p:spPr>
        <p:txBody>
          <a:bodyPr>
            <a:normAutofit/>
          </a:bodyPr>
          <a:lstStyle>
            <a:lvl1pPr marL="0" indent="0" algn="l">
              <a:spcBef>
                <a:spcPts val="300"/>
              </a:spcBef>
              <a:buNone/>
              <a:defRPr sz="1400">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30"/>
            <a:ext cx="3322648" cy="1382323"/>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4" y="3816749"/>
            <a:ext cx="2962709" cy="43088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36880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9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95415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38238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3055448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376394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2523956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24667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3839346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6175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423068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81079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8_Custom Layout" preserve="1">
  <p:cSld name="49_Custom Layout">
    <p:spTree>
      <p:nvGrpSpPr>
        <p:cNvPr id="1" name="Shape 59"/>
        <p:cNvGrpSpPr/>
        <p:nvPr/>
      </p:nvGrpSpPr>
      <p:grpSpPr>
        <a:xfrm>
          <a:off x="0" y="0"/>
          <a:ext cx="0" cy="0"/>
          <a:chOff x="0" y="0"/>
          <a:chExt cx="0" cy="0"/>
        </a:xfrm>
      </p:grpSpPr>
      <p:sp>
        <p:nvSpPr>
          <p:cNvPr id="60" name="Google Shape;60;p16"/>
          <p:cNvSpPr>
            <a:spLocks noGrp="1"/>
          </p:cNvSpPr>
          <p:nvPr>
            <p:ph type="pic" idx="2"/>
          </p:nvPr>
        </p:nvSpPr>
        <p:spPr>
          <a:xfrm>
            <a:off x="2" y="1"/>
            <a:ext cx="725279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90941458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850237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025439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774213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62995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1037716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165012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354568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173134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42345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378752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7"/>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8"/>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70" lvl="0" indent="-423312" algn="l">
              <a:lnSpc>
                <a:spcPct val="90000"/>
              </a:lnSpc>
              <a:spcBef>
                <a:spcPts val="1067"/>
              </a:spcBef>
              <a:spcAft>
                <a:spcPts val="0"/>
              </a:spcAft>
              <a:buClr>
                <a:schemeClr val="dk1"/>
              </a:buClr>
              <a:buSzPts val="1400"/>
              <a:buChar char="•"/>
              <a:defRPr/>
            </a:lvl1pPr>
            <a:lvl2pPr marL="1219140" lvl="1" indent="-423312" algn="l">
              <a:lnSpc>
                <a:spcPct val="90000"/>
              </a:lnSpc>
              <a:spcBef>
                <a:spcPts val="533"/>
              </a:spcBef>
              <a:spcAft>
                <a:spcPts val="0"/>
              </a:spcAft>
              <a:buClr>
                <a:schemeClr val="dk1"/>
              </a:buClr>
              <a:buSzPts val="1400"/>
              <a:buChar char="•"/>
              <a:defRPr/>
            </a:lvl2pPr>
            <a:lvl3pPr marL="1828709" lvl="2" indent="-423312" algn="l">
              <a:lnSpc>
                <a:spcPct val="90000"/>
              </a:lnSpc>
              <a:spcBef>
                <a:spcPts val="533"/>
              </a:spcBef>
              <a:spcAft>
                <a:spcPts val="0"/>
              </a:spcAft>
              <a:buClr>
                <a:schemeClr val="dk1"/>
              </a:buClr>
              <a:buSzPts val="1400"/>
              <a:buChar char="•"/>
              <a:defRPr/>
            </a:lvl3pPr>
            <a:lvl4pPr marL="2438278" lvl="3" indent="-423312" algn="l">
              <a:lnSpc>
                <a:spcPct val="90000"/>
              </a:lnSpc>
              <a:spcBef>
                <a:spcPts val="533"/>
              </a:spcBef>
              <a:spcAft>
                <a:spcPts val="0"/>
              </a:spcAft>
              <a:buClr>
                <a:schemeClr val="dk1"/>
              </a:buClr>
              <a:buSzPts val="1400"/>
              <a:buChar char="•"/>
              <a:defRPr/>
            </a:lvl4pPr>
            <a:lvl5pPr marL="3047848" lvl="4" indent="-423312" algn="l">
              <a:lnSpc>
                <a:spcPct val="90000"/>
              </a:lnSpc>
              <a:spcBef>
                <a:spcPts val="533"/>
              </a:spcBef>
              <a:spcAft>
                <a:spcPts val="0"/>
              </a:spcAft>
              <a:buClr>
                <a:schemeClr val="dk1"/>
              </a:buClr>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67" name="Google Shape;67;p18"/>
          <p:cNvSpPr txBox="1">
            <a:spLocks noGrp="1"/>
          </p:cNvSpPr>
          <p:nvPr>
            <p:ph type="dt" idx="10"/>
          </p:nvPr>
        </p:nvSpPr>
        <p:spPr>
          <a:xfrm>
            <a:off x="838200" y="6356353"/>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8" name="Google Shape;68;p18"/>
          <p:cNvSpPr txBox="1">
            <a:spLocks noGrp="1"/>
          </p:cNvSpPr>
          <p:nvPr>
            <p:ph type="ftr" idx="11"/>
          </p:nvPr>
        </p:nvSpPr>
        <p:spPr>
          <a:xfrm>
            <a:off x="4038600" y="6356353"/>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9" name="Google Shape;69;p18"/>
          <p:cNvSpPr txBox="1">
            <a:spLocks noGrp="1"/>
          </p:cNvSpPr>
          <p:nvPr>
            <p:ph type="sldNum" idx="12"/>
          </p:nvPr>
        </p:nvSpPr>
        <p:spPr>
          <a:xfrm>
            <a:off x="8610600" y="6356353"/>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9440923"/>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84725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835807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92724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697889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224844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95130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45225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1884844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324863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167108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Custom Layout" preserve="1">
  <p:cSld name="15_Custom Layout">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0" y="2"/>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63" name="Google Shape;63;p17"/>
          <p:cNvSpPr>
            <a:spLocks noGrp="1"/>
          </p:cNvSpPr>
          <p:nvPr>
            <p:ph type="pic" idx="3"/>
          </p:nvPr>
        </p:nvSpPr>
        <p:spPr>
          <a:xfrm>
            <a:off x="0" y="3514727"/>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3706920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07261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15381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394289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86523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4059237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4188017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510714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298808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309229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293131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dirty="0"/>
              <a:t>Click icon to add picture</a:t>
            </a:r>
            <a:endParaRPr lang="fr-CA" dirty="0"/>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dirty="0"/>
              <a:t>Click icon to add picture</a:t>
            </a:r>
            <a:endParaRPr lang="fr-CA" dirty="0"/>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629070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109648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96241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660149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4002096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229737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21406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410918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681212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832237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45201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880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155225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303835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894547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904716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324497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292892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948367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513362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90670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36999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06128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137381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372576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1065557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2745162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1246586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597103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340786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706727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346081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901380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139122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33752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1360227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1749727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553669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21021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78225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118185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3780859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2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281359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77564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1116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3" y="-10485"/>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r>
              <a:rPr lang="en-US" dirty="0"/>
              <a:t>Click icon to add picture</a:t>
            </a:r>
            <a:endParaRPr lang="fr-CA" dirty="0"/>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r>
              <a:rPr lang="en-US" dirty="0"/>
              <a:t>Click icon to add picture</a:t>
            </a:r>
            <a:endParaRPr lang="fr-CA" dirty="0"/>
          </a:p>
        </p:txBody>
      </p:sp>
      <p:sp>
        <p:nvSpPr>
          <p:cNvPr id="26" name="Picture Placeholder 25"/>
          <p:cNvSpPr>
            <a:spLocks noGrp="1"/>
          </p:cNvSpPr>
          <p:nvPr>
            <p:ph type="pic" sz="quarter" idx="10"/>
          </p:nvPr>
        </p:nvSpPr>
        <p:spPr>
          <a:xfrm>
            <a:off x="264151" y="-1"/>
            <a:ext cx="6537500" cy="3268751"/>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7829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r>
              <a:rPr lang="en-US" dirty="0"/>
              <a:t>Click icon to add picture</a:t>
            </a:r>
            <a:endParaRPr lang="fr-CA" dirty="0"/>
          </a:p>
        </p:txBody>
      </p:sp>
      <p:sp>
        <p:nvSpPr>
          <p:cNvPr id="26" name="Picture Placeholder 25"/>
          <p:cNvSpPr>
            <a:spLocks noGrp="1"/>
          </p:cNvSpPr>
          <p:nvPr>
            <p:ph type="pic" sz="quarter" idx="10"/>
          </p:nvPr>
        </p:nvSpPr>
        <p:spPr>
          <a:xfrm>
            <a:off x="4206958"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193067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5"/>
            <a:ext cx="12192000" cy="1206231"/>
          </a:xfrm>
        </p:spPr>
        <p:txBody>
          <a:bodyPr/>
          <a:lstStyle/>
          <a:p>
            <a:r>
              <a:rPr lang="en-US" dirty="0"/>
              <a:t>Click icon to add picture</a:t>
            </a:r>
            <a:endParaRPr lang="fr-CA" dirty="0"/>
          </a:p>
        </p:txBody>
      </p:sp>
    </p:spTree>
    <p:extLst>
      <p:ext uri="{BB962C8B-B14F-4D97-AF65-F5344CB8AC3E}">
        <p14:creationId xmlns:p14="http://schemas.microsoft.com/office/powerpoint/2010/main" val="42871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3"/>
            <a:ext cx="12192000" cy="1489953"/>
          </a:xfrm>
        </p:spPr>
        <p:txBody>
          <a:bodyPr/>
          <a:lstStyle/>
          <a:p>
            <a:r>
              <a:rPr lang="en-US" dirty="0"/>
              <a:t>Click icon to add picture</a:t>
            </a:r>
            <a:endParaRPr lang="fr-CA" dirty="0"/>
          </a:p>
        </p:txBody>
      </p:sp>
    </p:spTree>
    <p:extLst>
      <p:ext uri="{BB962C8B-B14F-4D97-AF65-F5344CB8AC3E}">
        <p14:creationId xmlns:p14="http://schemas.microsoft.com/office/powerpoint/2010/main" val="331553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387812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3752851"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328170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3"/>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93705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 y="3"/>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403429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40564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2"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15094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0"/>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1"/>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2"/>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3"/>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4"/>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5"/>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6"/>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7"/>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8"/>
                  </a:ext>
                </a:extLst>
              </a:tr>
              <a:tr h="370840">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tc>
                  <a:txBody>
                    <a:bodyPr/>
                    <a:lstStyle/>
                    <a:p>
                      <a:endParaRPr lang="en-US" sz="1300"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95240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
        <p:nvSpPr>
          <p:cNvPr id="3" name="Picture Placeholder 2"/>
          <p:cNvSpPr>
            <a:spLocks noGrp="1"/>
          </p:cNvSpPr>
          <p:nvPr>
            <p:ph type="pic" sz="quarter" idx="11"/>
          </p:nvPr>
        </p:nvSpPr>
        <p:spPr>
          <a:xfrm>
            <a:off x="9042400" y="1651002"/>
            <a:ext cx="2097088" cy="3706813"/>
          </a:xfrm>
        </p:spPr>
        <p:txBody>
          <a:bodyPr/>
          <a:lstStyle/>
          <a:p>
            <a:r>
              <a:rPr lang="en-US" dirty="0"/>
              <a:t>Click icon to add picture</a:t>
            </a:r>
            <a:endParaRPr lang="fr-CA" dirty="0"/>
          </a:p>
        </p:txBody>
      </p:sp>
    </p:spTree>
    <p:extLst>
      <p:ext uri="{BB962C8B-B14F-4D97-AF65-F5344CB8AC3E}">
        <p14:creationId xmlns:p14="http://schemas.microsoft.com/office/powerpoint/2010/main" val="905290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dirty="0"/>
              <a:t>Click icon to add picture</a:t>
            </a:r>
            <a:endParaRPr lang="fr-CA" dirty="0"/>
          </a:p>
        </p:txBody>
      </p:sp>
      <p:sp>
        <p:nvSpPr>
          <p:cNvPr id="5" name="Picture Placeholder 4"/>
          <p:cNvSpPr>
            <a:spLocks noGrp="1"/>
          </p:cNvSpPr>
          <p:nvPr>
            <p:ph type="pic" sz="quarter" idx="11"/>
          </p:nvPr>
        </p:nvSpPr>
        <p:spPr>
          <a:xfrm rot="1795914">
            <a:off x="5787629" y="746138"/>
            <a:ext cx="4347555" cy="7701796"/>
          </a:xfrm>
        </p:spPr>
        <p:txBody>
          <a:bodyPr/>
          <a:lstStyle/>
          <a:p>
            <a:r>
              <a:rPr lang="en-US" dirty="0"/>
              <a:t>Click icon to add picture</a:t>
            </a:r>
            <a:endParaRPr lang="fr-CA" dirty="0"/>
          </a:p>
        </p:txBody>
      </p:sp>
    </p:spTree>
    <p:extLst>
      <p:ext uri="{BB962C8B-B14F-4D97-AF65-F5344CB8AC3E}">
        <p14:creationId xmlns:p14="http://schemas.microsoft.com/office/powerpoint/2010/main" val="1256880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dirty="0"/>
              <a:t>Click icon to add picture</a:t>
            </a:r>
            <a:endParaRPr lang="fr-CA" dirty="0"/>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Tree>
    <p:extLst>
      <p:ext uri="{BB962C8B-B14F-4D97-AF65-F5344CB8AC3E}">
        <p14:creationId xmlns:p14="http://schemas.microsoft.com/office/powerpoint/2010/main" val="446846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dirty="0"/>
              <a:t>Click icon to add picture</a:t>
            </a:r>
            <a:endParaRPr lang="fr-CA" dirty="0"/>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
        <p:nvSpPr>
          <p:cNvPr id="3" name="Picture Placeholder 2"/>
          <p:cNvSpPr>
            <a:spLocks noGrp="1"/>
          </p:cNvSpPr>
          <p:nvPr>
            <p:ph type="pic" sz="quarter" idx="11"/>
          </p:nvPr>
        </p:nvSpPr>
        <p:spPr>
          <a:xfrm>
            <a:off x="1003300" y="1651002"/>
            <a:ext cx="2097088" cy="3706813"/>
          </a:xfrm>
        </p:spPr>
        <p:txBody>
          <a:bodyPr/>
          <a:lstStyle/>
          <a:p>
            <a:r>
              <a:rPr lang="en-US" dirty="0"/>
              <a:t>Click icon to add picture</a:t>
            </a:r>
            <a:endParaRPr lang="fr-CA" dirty="0"/>
          </a:p>
        </p:txBody>
      </p:sp>
    </p:spTree>
    <p:extLst>
      <p:ext uri="{BB962C8B-B14F-4D97-AF65-F5344CB8AC3E}">
        <p14:creationId xmlns:p14="http://schemas.microsoft.com/office/powerpoint/2010/main" val="426001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0"/>
          </p:nvPr>
        </p:nvSpPr>
        <p:spPr>
          <a:xfrm>
            <a:off x="2816223"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6905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5"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0"/>
          </p:nvPr>
        </p:nvSpPr>
        <p:spPr>
          <a:xfrm>
            <a:off x="6087171" y="2"/>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78976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dirty="0"/>
              <a:t>Click icon to add picture</a:t>
            </a:r>
            <a:endParaRPr lang="fr-CA" dirty="0"/>
          </a:p>
        </p:txBody>
      </p:sp>
      <p:sp>
        <p:nvSpPr>
          <p:cNvPr id="3" name="Picture Placeholder 2"/>
          <p:cNvSpPr>
            <a:spLocks noGrp="1"/>
          </p:cNvSpPr>
          <p:nvPr>
            <p:ph type="pic" sz="quarter" idx="11"/>
          </p:nvPr>
        </p:nvSpPr>
        <p:spPr>
          <a:xfrm>
            <a:off x="2" y="0"/>
            <a:ext cx="4356100" cy="4089400"/>
          </a:xfrm>
        </p:spPr>
        <p:txBody>
          <a:bodyPr/>
          <a:lstStyle/>
          <a:p>
            <a:r>
              <a:rPr lang="en-US" dirty="0"/>
              <a:t>Click icon to add picture</a:t>
            </a:r>
            <a:endParaRPr lang="fr-CA" dirty="0"/>
          </a:p>
        </p:txBody>
      </p:sp>
      <p:sp>
        <p:nvSpPr>
          <p:cNvPr id="5" name="Picture Placeholder 2"/>
          <p:cNvSpPr>
            <a:spLocks noGrp="1"/>
          </p:cNvSpPr>
          <p:nvPr>
            <p:ph type="pic" sz="quarter" idx="12"/>
          </p:nvPr>
        </p:nvSpPr>
        <p:spPr>
          <a:xfrm>
            <a:off x="2" y="4089400"/>
            <a:ext cx="4356100" cy="2768600"/>
          </a:xfrm>
        </p:spPr>
        <p:txBody>
          <a:bodyPr/>
          <a:lstStyle/>
          <a:p>
            <a:r>
              <a:rPr lang="en-US" dirty="0"/>
              <a:t>Click icon to add picture</a:t>
            </a:r>
            <a:endParaRPr lang="fr-CA" dirty="0"/>
          </a:p>
        </p:txBody>
      </p:sp>
    </p:spTree>
    <p:extLst>
      <p:ext uri="{BB962C8B-B14F-4D97-AF65-F5344CB8AC3E}">
        <p14:creationId xmlns:p14="http://schemas.microsoft.com/office/powerpoint/2010/main" val="89801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404341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 y="0"/>
            <a:ext cx="4039567"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406569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44898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415424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8"/>
            <a:ext cx="2286000" cy="4791695"/>
          </a:xfrm>
        </p:spPr>
        <p:txBody>
          <a:bodyPr/>
          <a:lstStyle>
            <a:lvl1pPr marL="0" indent="0">
              <a:buNone/>
              <a:defRPr sz="1800"/>
            </a:lvl1pPr>
          </a:lstStyle>
          <a:p>
            <a:r>
              <a:rPr lang="en-CA" dirty="0"/>
              <a:t>Picture</a:t>
            </a:r>
            <a:endParaRPr lang="fr-CA" dirty="0"/>
          </a:p>
        </p:txBody>
      </p:sp>
      <p:sp>
        <p:nvSpPr>
          <p:cNvPr id="6" name="Picture Placeholder 6"/>
          <p:cNvSpPr>
            <a:spLocks noGrp="1"/>
          </p:cNvSpPr>
          <p:nvPr>
            <p:ph type="pic" sz="quarter" idx="13" hasCustomPrompt="1"/>
          </p:nvPr>
        </p:nvSpPr>
        <p:spPr>
          <a:xfrm>
            <a:off x="0" y="3"/>
            <a:ext cx="2286000" cy="4791695"/>
          </a:xfrm>
        </p:spPr>
        <p:txBody>
          <a:bodyPr/>
          <a:lstStyle>
            <a:lvl1pPr marL="0" indent="0">
              <a:buNone/>
              <a:defRPr sz="1800"/>
            </a:lvl1pPr>
          </a:lstStyle>
          <a:p>
            <a:r>
              <a:rPr lang="en-CA" dirty="0"/>
              <a:t>Picture</a:t>
            </a:r>
            <a:endParaRPr lang="fr-CA" dirty="0"/>
          </a:p>
        </p:txBody>
      </p:sp>
      <p:sp>
        <p:nvSpPr>
          <p:cNvPr id="8" name="Picture Placeholder 6"/>
          <p:cNvSpPr>
            <a:spLocks noGrp="1"/>
          </p:cNvSpPr>
          <p:nvPr>
            <p:ph type="pic" sz="quarter" idx="14" hasCustomPrompt="1"/>
          </p:nvPr>
        </p:nvSpPr>
        <p:spPr>
          <a:xfrm>
            <a:off x="4936179" y="3"/>
            <a:ext cx="2286000" cy="4791695"/>
          </a:xfrm>
        </p:spPr>
        <p:txBody>
          <a:bodyPr/>
          <a:lstStyle>
            <a:lvl1pPr marL="0" indent="0">
              <a:buNone/>
              <a:defRPr sz="1800"/>
            </a:lvl1pPr>
          </a:lstStyle>
          <a:p>
            <a:r>
              <a:rPr lang="en-CA" dirty="0"/>
              <a:t>Picture</a:t>
            </a:r>
            <a:endParaRPr lang="fr-CA" dirty="0"/>
          </a:p>
        </p:txBody>
      </p:sp>
      <p:sp>
        <p:nvSpPr>
          <p:cNvPr id="9" name="Picture Placeholder 6"/>
          <p:cNvSpPr>
            <a:spLocks noGrp="1"/>
          </p:cNvSpPr>
          <p:nvPr>
            <p:ph type="pic" sz="quarter" idx="15" hasCustomPrompt="1"/>
          </p:nvPr>
        </p:nvSpPr>
        <p:spPr>
          <a:xfrm>
            <a:off x="2468089" y="3"/>
            <a:ext cx="2286000" cy="1867395"/>
          </a:xfrm>
        </p:spPr>
        <p:txBody>
          <a:bodyPr/>
          <a:lstStyle>
            <a:lvl1pPr marL="0" indent="0">
              <a:buNone/>
              <a:defRPr sz="1800"/>
            </a:lvl1pPr>
          </a:lstStyle>
          <a:p>
            <a:r>
              <a:rPr lang="en-CA" dirty="0"/>
              <a:t>Picture</a:t>
            </a:r>
            <a:endParaRPr lang="fr-CA" dirty="0"/>
          </a:p>
        </p:txBody>
      </p:sp>
      <p:sp>
        <p:nvSpPr>
          <p:cNvPr id="10" name="Picture Placeholder 6"/>
          <p:cNvSpPr>
            <a:spLocks noGrp="1"/>
          </p:cNvSpPr>
          <p:nvPr>
            <p:ph type="pic" sz="quarter" idx="16" hasCustomPrompt="1"/>
          </p:nvPr>
        </p:nvSpPr>
        <p:spPr>
          <a:xfrm>
            <a:off x="0" y="4990607"/>
            <a:ext cx="2286000" cy="1867395"/>
          </a:xfrm>
        </p:spPr>
        <p:txBody>
          <a:bodyPr/>
          <a:lstStyle>
            <a:lvl1pPr marL="0" indent="0">
              <a:buNone/>
              <a:defRPr sz="1800"/>
            </a:lvl1pPr>
          </a:lstStyle>
          <a:p>
            <a:r>
              <a:rPr lang="en-CA" dirty="0"/>
              <a:t>Picture</a:t>
            </a:r>
            <a:endParaRPr lang="fr-CA" dirty="0"/>
          </a:p>
        </p:txBody>
      </p:sp>
      <p:sp>
        <p:nvSpPr>
          <p:cNvPr id="11" name="Picture Placeholder 6"/>
          <p:cNvSpPr>
            <a:spLocks noGrp="1"/>
          </p:cNvSpPr>
          <p:nvPr>
            <p:ph type="pic" sz="quarter" idx="17" hasCustomPrompt="1"/>
          </p:nvPr>
        </p:nvSpPr>
        <p:spPr>
          <a:xfrm>
            <a:off x="4936179" y="4990607"/>
            <a:ext cx="2286000" cy="1867395"/>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41250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8"/>
            <a:ext cx="2286000" cy="4791695"/>
          </a:xfrm>
        </p:spPr>
        <p:txBody>
          <a:bodyPr/>
          <a:lstStyle>
            <a:lvl1pPr marL="0" indent="0">
              <a:buNone/>
              <a:defRPr sz="1800"/>
            </a:lvl1pPr>
          </a:lstStyle>
          <a:p>
            <a:r>
              <a:rPr lang="en-CA" dirty="0"/>
              <a:t>Picture</a:t>
            </a:r>
            <a:endParaRPr lang="fr-CA" dirty="0"/>
          </a:p>
        </p:txBody>
      </p:sp>
      <p:sp>
        <p:nvSpPr>
          <p:cNvPr id="6" name="Picture Placeholder 6"/>
          <p:cNvSpPr>
            <a:spLocks noGrp="1"/>
          </p:cNvSpPr>
          <p:nvPr>
            <p:ph type="pic" sz="quarter" idx="13" hasCustomPrompt="1"/>
          </p:nvPr>
        </p:nvSpPr>
        <p:spPr>
          <a:xfrm>
            <a:off x="4969823" y="3"/>
            <a:ext cx="2286000" cy="4791695"/>
          </a:xfrm>
        </p:spPr>
        <p:txBody>
          <a:bodyPr/>
          <a:lstStyle>
            <a:lvl1pPr marL="0" indent="0">
              <a:buNone/>
              <a:defRPr sz="1800"/>
            </a:lvl1pPr>
          </a:lstStyle>
          <a:p>
            <a:r>
              <a:rPr lang="en-CA" dirty="0"/>
              <a:t>Picture</a:t>
            </a:r>
            <a:endParaRPr lang="fr-CA" dirty="0"/>
          </a:p>
        </p:txBody>
      </p:sp>
      <p:sp>
        <p:nvSpPr>
          <p:cNvPr id="8" name="Picture Placeholder 6"/>
          <p:cNvSpPr>
            <a:spLocks noGrp="1"/>
          </p:cNvSpPr>
          <p:nvPr>
            <p:ph type="pic" sz="quarter" idx="14" hasCustomPrompt="1"/>
          </p:nvPr>
        </p:nvSpPr>
        <p:spPr>
          <a:xfrm>
            <a:off x="9906000" y="3"/>
            <a:ext cx="2286000" cy="4791695"/>
          </a:xfrm>
        </p:spPr>
        <p:txBody>
          <a:bodyPr/>
          <a:lstStyle>
            <a:lvl1pPr marL="0" indent="0">
              <a:buNone/>
              <a:defRPr sz="1800"/>
            </a:lvl1pPr>
          </a:lstStyle>
          <a:p>
            <a:r>
              <a:rPr lang="en-CA" dirty="0"/>
              <a:t>Picture</a:t>
            </a:r>
            <a:endParaRPr lang="fr-CA" dirty="0"/>
          </a:p>
        </p:txBody>
      </p:sp>
      <p:sp>
        <p:nvSpPr>
          <p:cNvPr id="9" name="Picture Placeholder 6"/>
          <p:cNvSpPr>
            <a:spLocks noGrp="1"/>
          </p:cNvSpPr>
          <p:nvPr>
            <p:ph type="pic" sz="quarter" idx="15" hasCustomPrompt="1"/>
          </p:nvPr>
        </p:nvSpPr>
        <p:spPr>
          <a:xfrm>
            <a:off x="7437911" y="3"/>
            <a:ext cx="2286000" cy="1867395"/>
          </a:xfrm>
        </p:spPr>
        <p:txBody>
          <a:bodyPr/>
          <a:lstStyle>
            <a:lvl1pPr marL="0" indent="0">
              <a:buNone/>
              <a:defRPr sz="1800"/>
            </a:lvl1pPr>
          </a:lstStyle>
          <a:p>
            <a:r>
              <a:rPr lang="en-CA" dirty="0"/>
              <a:t>Picture</a:t>
            </a:r>
            <a:endParaRPr lang="fr-CA" dirty="0"/>
          </a:p>
        </p:txBody>
      </p:sp>
      <p:sp>
        <p:nvSpPr>
          <p:cNvPr id="10" name="Picture Placeholder 6"/>
          <p:cNvSpPr>
            <a:spLocks noGrp="1"/>
          </p:cNvSpPr>
          <p:nvPr>
            <p:ph type="pic" sz="quarter" idx="16" hasCustomPrompt="1"/>
          </p:nvPr>
        </p:nvSpPr>
        <p:spPr>
          <a:xfrm>
            <a:off x="4969823" y="4990607"/>
            <a:ext cx="2286000" cy="1867395"/>
          </a:xfrm>
        </p:spPr>
        <p:txBody>
          <a:bodyPr/>
          <a:lstStyle>
            <a:lvl1pPr marL="0" indent="0">
              <a:buNone/>
              <a:defRPr sz="1800"/>
            </a:lvl1pPr>
          </a:lstStyle>
          <a:p>
            <a:r>
              <a:rPr lang="en-CA" dirty="0"/>
              <a:t>Picture</a:t>
            </a:r>
            <a:endParaRPr lang="fr-CA" dirty="0"/>
          </a:p>
        </p:txBody>
      </p:sp>
      <p:sp>
        <p:nvSpPr>
          <p:cNvPr id="11" name="Picture Placeholder 6"/>
          <p:cNvSpPr>
            <a:spLocks noGrp="1"/>
          </p:cNvSpPr>
          <p:nvPr>
            <p:ph type="pic" sz="quarter" idx="17" hasCustomPrompt="1"/>
          </p:nvPr>
        </p:nvSpPr>
        <p:spPr>
          <a:xfrm>
            <a:off x="9906000" y="4990607"/>
            <a:ext cx="2286000" cy="1867395"/>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2692630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94683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6" y="2"/>
            <a:ext cx="3050007" cy="5420139"/>
          </a:xfrm>
        </p:spPr>
        <p:txBody>
          <a:bodyPr/>
          <a:lstStyle>
            <a:lvl1pPr marL="0" indent="0">
              <a:buNone/>
              <a:defRPr sz="1800"/>
            </a:lvl1pPr>
          </a:lstStyle>
          <a:p>
            <a:r>
              <a:rPr lang="fr-CA" dirty="0"/>
              <a:t>Picture</a:t>
            </a:r>
          </a:p>
        </p:txBody>
      </p:sp>
      <p:sp>
        <p:nvSpPr>
          <p:cNvPr id="16" name="Picture Placeholder 23"/>
          <p:cNvSpPr>
            <a:spLocks noGrp="1"/>
          </p:cNvSpPr>
          <p:nvPr>
            <p:ph type="pic" sz="quarter" idx="12" hasCustomPrompt="1"/>
          </p:nvPr>
        </p:nvSpPr>
        <p:spPr>
          <a:xfrm>
            <a:off x="3044658" y="2"/>
            <a:ext cx="3050007" cy="5420139"/>
          </a:xfrm>
        </p:spPr>
        <p:txBody>
          <a:bodyPr/>
          <a:lstStyle>
            <a:lvl1pPr marL="0" indent="0">
              <a:buNone/>
              <a:defRPr sz="1800"/>
            </a:lvl1pPr>
          </a:lstStyle>
          <a:p>
            <a:r>
              <a:rPr lang="fr-CA" dirty="0"/>
              <a:t>Picture</a:t>
            </a:r>
          </a:p>
        </p:txBody>
      </p:sp>
      <p:sp>
        <p:nvSpPr>
          <p:cNvPr id="17" name="Picture Placeholder 23"/>
          <p:cNvSpPr>
            <a:spLocks noGrp="1"/>
          </p:cNvSpPr>
          <p:nvPr>
            <p:ph type="pic" sz="quarter" idx="13" hasCustomPrompt="1"/>
          </p:nvPr>
        </p:nvSpPr>
        <p:spPr>
          <a:xfrm>
            <a:off x="6089314" y="2"/>
            <a:ext cx="3050007" cy="5420139"/>
          </a:xfrm>
        </p:spPr>
        <p:txBody>
          <a:bodyPr/>
          <a:lstStyle>
            <a:lvl1pPr marL="0" indent="0">
              <a:buNone/>
              <a:defRPr sz="1800"/>
            </a:lvl1pPr>
          </a:lstStyle>
          <a:p>
            <a:r>
              <a:rPr lang="fr-CA" dirty="0"/>
              <a:t>Picture</a:t>
            </a:r>
          </a:p>
        </p:txBody>
      </p:sp>
      <p:sp>
        <p:nvSpPr>
          <p:cNvPr id="18" name="Picture Placeholder 23"/>
          <p:cNvSpPr>
            <a:spLocks noGrp="1"/>
          </p:cNvSpPr>
          <p:nvPr>
            <p:ph type="pic" sz="quarter" idx="14" hasCustomPrompt="1"/>
          </p:nvPr>
        </p:nvSpPr>
        <p:spPr>
          <a:xfrm>
            <a:off x="9143333" y="2"/>
            <a:ext cx="3050007" cy="5420139"/>
          </a:xfrm>
        </p:spPr>
        <p:txBody>
          <a:bodyPr/>
          <a:lstStyle>
            <a:lvl1pPr marL="0" indent="0">
              <a:buNone/>
              <a:defRPr sz="1800"/>
            </a:lvl1pPr>
          </a:lstStyle>
          <a:p>
            <a:r>
              <a:rPr lang="fr-CA" dirty="0"/>
              <a:t>Picture</a:t>
            </a:r>
          </a:p>
        </p:txBody>
      </p:sp>
    </p:spTree>
    <p:extLst>
      <p:ext uri="{BB962C8B-B14F-4D97-AF65-F5344CB8AC3E}">
        <p14:creationId xmlns:p14="http://schemas.microsoft.com/office/powerpoint/2010/main" val="4187974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3"/>
            <a:ext cx="2438400" cy="5776855"/>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dirty="0"/>
              <a:t>Picture</a:t>
            </a:r>
          </a:p>
        </p:txBody>
      </p:sp>
      <p:sp>
        <p:nvSpPr>
          <p:cNvPr id="17" name="Picture Placeholder 16"/>
          <p:cNvSpPr>
            <a:spLocks noGrp="1"/>
          </p:cNvSpPr>
          <p:nvPr>
            <p:ph type="pic" sz="quarter" idx="11" hasCustomPrompt="1"/>
          </p:nvPr>
        </p:nvSpPr>
        <p:spPr>
          <a:xfrm>
            <a:off x="2438400" y="2"/>
            <a:ext cx="2438400" cy="5735163"/>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dirty="0"/>
              <a:t>Picture</a:t>
            </a:r>
          </a:p>
        </p:txBody>
      </p:sp>
      <p:sp>
        <p:nvSpPr>
          <p:cNvPr id="18" name="Picture Placeholder 17"/>
          <p:cNvSpPr>
            <a:spLocks noGrp="1"/>
          </p:cNvSpPr>
          <p:nvPr>
            <p:ph type="pic" sz="quarter" idx="12" hasCustomPrompt="1"/>
          </p:nvPr>
        </p:nvSpPr>
        <p:spPr>
          <a:xfrm>
            <a:off x="4876800" y="4"/>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dirty="0"/>
              <a:t>Picture</a:t>
            </a:r>
          </a:p>
        </p:txBody>
      </p:sp>
      <p:sp>
        <p:nvSpPr>
          <p:cNvPr id="19" name="Picture Placeholder 18"/>
          <p:cNvSpPr>
            <a:spLocks noGrp="1"/>
          </p:cNvSpPr>
          <p:nvPr>
            <p:ph type="pic" sz="quarter" idx="13" hasCustomPrompt="1"/>
          </p:nvPr>
        </p:nvSpPr>
        <p:spPr>
          <a:xfrm>
            <a:off x="7315200" y="3"/>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dirty="0"/>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dirty="0"/>
              <a:t>Picture</a:t>
            </a:r>
          </a:p>
        </p:txBody>
      </p:sp>
    </p:spTree>
    <p:extLst>
      <p:ext uri="{BB962C8B-B14F-4D97-AF65-F5344CB8AC3E}">
        <p14:creationId xmlns:p14="http://schemas.microsoft.com/office/powerpoint/2010/main" val="3056132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dirty="0"/>
              <a:t>Picture</a:t>
            </a:r>
          </a:p>
        </p:txBody>
      </p:sp>
    </p:spTree>
    <p:extLst>
      <p:ext uri="{BB962C8B-B14F-4D97-AF65-F5344CB8AC3E}">
        <p14:creationId xmlns:p14="http://schemas.microsoft.com/office/powerpoint/2010/main" val="332613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2" y="0"/>
            <a:ext cx="8581359"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21605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53426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8235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6" y="1092201"/>
            <a:ext cx="9073223"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3621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8" y="1200092"/>
            <a:ext cx="8239421" cy="5072607"/>
          </a:xfrm>
        </p:spPr>
        <p:txBody>
          <a:bodyPr/>
          <a:lstStyle>
            <a:lvl1pPr marL="0" indent="0">
              <a:buNone/>
              <a:defRPr sz="1400">
                <a:solidFill>
                  <a:schemeClr val="bg1">
                    <a:lumMod val="50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3"/>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4259828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 y="2"/>
            <a:ext cx="5834744" cy="6872515"/>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96496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5"/>
            <a:ext cx="5835600" cy="6872515"/>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391686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r>
              <a:rPr lang="en-US" dirty="0"/>
              <a:t>Click icon to add picture</a:t>
            </a:r>
            <a:endParaRPr lang="fr-CA" dirty="0"/>
          </a:p>
        </p:txBody>
      </p:sp>
      <p:sp>
        <p:nvSpPr>
          <p:cNvPr id="3" name="Picture Placeholder 2"/>
          <p:cNvSpPr>
            <a:spLocks noGrp="1"/>
          </p:cNvSpPr>
          <p:nvPr>
            <p:ph type="pic" sz="quarter" idx="11"/>
          </p:nvPr>
        </p:nvSpPr>
        <p:spPr>
          <a:xfrm>
            <a:off x="342309" y="2"/>
            <a:ext cx="5794035" cy="4043363"/>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r>
              <a:rPr lang="en-US" dirty="0"/>
              <a:t>Click icon to add picture</a:t>
            </a:r>
            <a:endParaRPr lang="fr-CA" dirty="0"/>
          </a:p>
        </p:txBody>
      </p:sp>
    </p:spTree>
    <p:extLst>
      <p:ext uri="{BB962C8B-B14F-4D97-AF65-F5344CB8AC3E}">
        <p14:creationId xmlns:p14="http://schemas.microsoft.com/office/powerpoint/2010/main" val="182374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r>
              <a:rPr lang="en-US" dirty="0"/>
              <a:t>Click icon to add picture</a:t>
            </a:r>
            <a:endParaRPr lang="fr-CA" dirty="0"/>
          </a:p>
        </p:txBody>
      </p:sp>
    </p:spTree>
    <p:extLst>
      <p:ext uri="{BB962C8B-B14F-4D97-AF65-F5344CB8AC3E}">
        <p14:creationId xmlns:p14="http://schemas.microsoft.com/office/powerpoint/2010/main" val="404797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 y="0"/>
            <a:ext cx="70485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258359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dirty="0"/>
              <a:t>Click icon to add picture</a:t>
            </a:r>
            <a:endParaRPr lang="fr-CA" dirty="0"/>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dirty="0"/>
              <a:t>Click icon to add picture</a:t>
            </a:r>
            <a:endParaRPr lang="fr-CA" dirty="0"/>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03032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r>
              <a:rPr lang="en-US" dirty="0"/>
              <a:t>Click icon to add picture</a:t>
            </a:r>
            <a:endParaRPr lang="fr-CA" dirty="0"/>
          </a:p>
        </p:txBody>
      </p:sp>
      <p:sp>
        <p:nvSpPr>
          <p:cNvPr id="8" name="Picture Placeholder 7"/>
          <p:cNvSpPr>
            <a:spLocks noGrp="1"/>
          </p:cNvSpPr>
          <p:nvPr>
            <p:ph type="pic" sz="quarter" idx="11"/>
          </p:nvPr>
        </p:nvSpPr>
        <p:spPr>
          <a:xfrm>
            <a:off x="0" y="3514727"/>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9127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3"/>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r>
              <a:rPr lang="en-US" dirty="0"/>
              <a:t>Click icon to add picture</a:t>
            </a:r>
            <a:endParaRPr lang="fr-CA" dirty="0"/>
          </a:p>
        </p:txBody>
      </p:sp>
      <p:sp>
        <p:nvSpPr>
          <p:cNvPr id="18" name="Picture Placeholder 17"/>
          <p:cNvSpPr>
            <a:spLocks noGrp="1"/>
          </p:cNvSpPr>
          <p:nvPr>
            <p:ph type="pic" sz="quarter" idx="11"/>
          </p:nvPr>
        </p:nvSpPr>
        <p:spPr>
          <a:xfrm>
            <a:off x="8305800" y="3514727"/>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3765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2" y="3410860"/>
            <a:ext cx="4456113" cy="3447143"/>
          </a:xfrm>
        </p:spPr>
        <p:txBody>
          <a:bodyPr/>
          <a:lstStyle/>
          <a:p>
            <a:r>
              <a:rPr lang="en-US" dirty="0"/>
              <a:t>Click icon to add picture</a:t>
            </a:r>
            <a:endParaRPr lang="fr-CA" dirty="0"/>
          </a:p>
        </p:txBody>
      </p:sp>
    </p:spTree>
    <p:extLst>
      <p:ext uri="{BB962C8B-B14F-4D97-AF65-F5344CB8AC3E}">
        <p14:creationId xmlns:p14="http://schemas.microsoft.com/office/powerpoint/2010/main" val="379498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2" y="1"/>
            <a:ext cx="4456113"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1666980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569638489"/>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2" y="168187"/>
            <a:ext cx="4211093" cy="6479039"/>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23180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97451" y="2149475"/>
            <a:ext cx="2197100" cy="2197100"/>
          </a:xfrm>
          <a:prstGeom prst="ellipse">
            <a:avLst/>
          </a:prstGeo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8594726" y="2149475"/>
            <a:ext cx="2197100" cy="2197100"/>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704026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3" y="541864"/>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
        <p:nvSpPr>
          <p:cNvPr id="32" name="Picture Placeholder 31"/>
          <p:cNvSpPr>
            <a:spLocks noGrp="1"/>
          </p:cNvSpPr>
          <p:nvPr>
            <p:ph type="pic" sz="quarter" idx="11"/>
          </p:nvPr>
        </p:nvSpPr>
        <p:spPr>
          <a:xfrm>
            <a:off x="986053" y="2683012"/>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
        <p:nvSpPr>
          <p:cNvPr id="33" name="Picture Placeholder 32"/>
          <p:cNvSpPr>
            <a:spLocks noGrp="1"/>
          </p:cNvSpPr>
          <p:nvPr>
            <p:ph type="pic" sz="quarter" idx="12"/>
          </p:nvPr>
        </p:nvSpPr>
        <p:spPr>
          <a:xfrm>
            <a:off x="986053" y="4824160"/>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dirty="0"/>
              <a:t>Click icon to add picture</a:t>
            </a:r>
            <a:endParaRPr lang="fr-CA" dirty="0"/>
          </a:p>
        </p:txBody>
      </p:sp>
    </p:spTree>
    <p:extLst>
      <p:ext uri="{BB962C8B-B14F-4D97-AF65-F5344CB8AC3E}">
        <p14:creationId xmlns:p14="http://schemas.microsoft.com/office/powerpoint/2010/main" val="1778986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31" y="2311609"/>
            <a:ext cx="2455231" cy="1775160"/>
          </a:xfrm>
        </p:spPr>
        <p:txBody>
          <a:bodyPr/>
          <a:lstStyle/>
          <a:p>
            <a:r>
              <a:rPr lang="en-US" dirty="0"/>
              <a:t>Click icon to add picture</a:t>
            </a:r>
            <a:endParaRPr lang="fr-CA" dirty="0"/>
          </a:p>
        </p:txBody>
      </p:sp>
      <p:sp>
        <p:nvSpPr>
          <p:cNvPr id="36" name="Picture Placeholder 32"/>
          <p:cNvSpPr>
            <a:spLocks noGrp="1"/>
          </p:cNvSpPr>
          <p:nvPr>
            <p:ph type="pic" sz="quarter" idx="13"/>
          </p:nvPr>
        </p:nvSpPr>
        <p:spPr>
          <a:xfrm>
            <a:off x="8796535" y="2311609"/>
            <a:ext cx="2455863" cy="1775160"/>
          </a:xfrm>
        </p:spPr>
        <p:txBody>
          <a:bodyPr/>
          <a:lstStyle/>
          <a:p>
            <a:r>
              <a:rPr lang="en-US" dirty="0"/>
              <a:t>Click icon to add picture</a:t>
            </a:r>
            <a:endParaRPr lang="fr-CA" dirty="0"/>
          </a:p>
        </p:txBody>
      </p:sp>
      <p:sp>
        <p:nvSpPr>
          <p:cNvPr id="37" name="Picture Placeholder 32"/>
          <p:cNvSpPr>
            <a:spLocks noGrp="1"/>
          </p:cNvSpPr>
          <p:nvPr>
            <p:ph type="pic" sz="quarter" idx="14"/>
          </p:nvPr>
        </p:nvSpPr>
        <p:spPr>
          <a:xfrm>
            <a:off x="6187999" y="4243261"/>
            <a:ext cx="2455863" cy="1775160"/>
          </a:xfrm>
        </p:spPr>
        <p:txBody>
          <a:bodyPr/>
          <a:lstStyle/>
          <a:p>
            <a:r>
              <a:rPr lang="en-US" dirty="0"/>
              <a:t>Click icon to add picture</a:t>
            </a:r>
            <a:endParaRPr lang="fr-CA" dirty="0"/>
          </a:p>
        </p:txBody>
      </p:sp>
      <p:sp>
        <p:nvSpPr>
          <p:cNvPr id="38" name="Picture Placeholder 32"/>
          <p:cNvSpPr>
            <a:spLocks noGrp="1"/>
          </p:cNvSpPr>
          <p:nvPr>
            <p:ph type="pic" sz="quarter" idx="15"/>
          </p:nvPr>
        </p:nvSpPr>
        <p:spPr>
          <a:xfrm>
            <a:off x="8796535" y="4240387"/>
            <a:ext cx="2455863" cy="1775160"/>
          </a:xfrm>
        </p:spPr>
        <p:txBody>
          <a:bodyPr/>
          <a:lstStyle/>
          <a:p>
            <a:r>
              <a:rPr lang="en-US" dirty="0"/>
              <a:t>Click icon to add picture</a:t>
            </a:r>
            <a:endParaRPr lang="fr-CA" dirty="0"/>
          </a:p>
        </p:txBody>
      </p:sp>
      <p:sp>
        <p:nvSpPr>
          <p:cNvPr id="39" name="Picture Placeholder 32"/>
          <p:cNvSpPr>
            <a:spLocks noGrp="1"/>
          </p:cNvSpPr>
          <p:nvPr>
            <p:ph type="pic" sz="quarter" idx="16"/>
          </p:nvPr>
        </p:nvSpPr>
        <p:spPr>
          <a:xfrm>
            <a:off x="3580089" y="2311611"/>
            <a:ext cx="2455231" cy="3703937"/>
          </a:xfrm>
        </p:spPr>
        <p:txBody>
          <a:bodyPr/>
          <a:lstStyle/>
          <a:p>
            <a:r>
              <a:rPr lang="en-US" dirty="0"/>
              <a:t>Click icon to add picture</a:t>
            </a:r>
            <a:endParaRPr lang="fr-CA" dirty="0"/>
          </a:p>
        </p:txBody>
      </p:sp>
      <p:sp>
        <p:nvSpPr>
          <p:cNvPr id="34" name="Picture Placeholder 32"/>
          <p:cNvSpPr>
            <a:spLocks noGrp="1"/>
          </p:cNvSpPr>
          <p:nvPr>
            <p:ph type="pic" sz="quarter" idx="11"/>
          </p:nvPr>
        </p:nvSpPr>
        <p:spPr>
          <a:xfrm>
            <a:off x="971553" y="4243261"/>
            <a:ext cx="2455863" cy="1775160"/>
          </a:xfrm>
        </p:spPr>
        <p:txBody>
          <a:bodyPr/>
          <a:lstStyle/>
          <a:p>
            <a:r>
              <a:rPr lang="en-US" dirty="0"/>
              <a:t>Click icon to add picture</a:t>
            </a:r>
            <a:endParaRPr lang="fr-CA" dirty="0"/>
          </a:p>
        </p:txBody>
      </p:sp>
      <p:sp>
        <p:nvSpPr>
          <p:cNvPr id="33" name="Picture Placeholder 32"/>
          <p:cNvSpPr>
            <a:spLocks noGrp="1"/>
          </p:cNvSpPr>
          <p:nvPr>
            <p:ph type="pic" sz="quarter" idx="10"/>
          </p:nvPr>
        </p:nvSpPr>
        <p:spPr>
          <a:xfrm>
            <a:off x="971553" y="2311927"/>
            <a:ext cx="2455863" cy="1775160"/>
          </a:xfrm>
        </p:spPr>
        <p:txBody>
          <a:bodyPr/>
          <a:lstStyle/>
          <a:p>
            <a:r>
              <a:rPr lang="en-US" dirty="0"/>
              <a:t>Click icon to add picture</a:t>
            </a:r>
            <a:endParaRPr lang="fr-CA" dirty="0"/>
          </a:p>
        </p:txBody>
      </p:sp>
    </p:spTree>
    <p:extLst>
      <p:ext uri="{BB962C8B-B14F-4D97-AF65-F5344CB8AC3E}">
        <p14:creationId xmlns:p14="http://schemas.microsoft.com/office/powerpoint/2010/main" val="233226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r>
              <a:rPr lang="en-US" dirty="0"/>
              <a:t>Click icon to add picture</a:t>
            </a:r>
            <a:endParaRPr lang="fr-CA" dirty="0"/>
          </a:p>
        </p:txBody>
      </p:sp>
      <p:sp>
        <p:nvSpPr>
          <p:cNvPr id="48" name="Picture Placeholder 46"/>
          <p:cNvSpPr>
            <a:spLocks noGrp="1"/>
          </p:cNvSpPr>
          <p:nvPr>
            <p:ph type="pic" sz="quarter" idx="11"/>
          </p:nvPr>
        </p:nvSpPr>
        <p:spPr>
          <a:xfrm>
            <a:off x="2032000" y="0"/>
            <a:ext cx="2032000" cy="2071688"/>
          </a:xfrm>
        </p:spPr>
        <p:txBody>
          <a:bodyPr/>
          <a:lstStyle/>
          <a:p>
            <a:r>
              <a:rPr lang="en-US" dirty="0"/>
              <a:t>Click icon to add picture</a:t>
            </a:r>
            <a:endParaRPr lang="fr-CA" dirty="0"/>
          </a:p>
        </p:txBody>
      </p:sp>
      <p:sp>
        <p:nvSpPr>
          <p:cNvPr id="49" name="Picture Placeholder 46"/>
          <p:cNvSpPr>
            <a:spLocks noGrp="1"/>
          </p:cNvSpPr>
          <p:nvPr>
            <p:ph type="pic" sz="quarter" idx="12"/>
          </p:nvPr>
        </p:nvSpPr>
        <p:spPr>
          <a:xfrm>
            <a:off x="0" y="2071688"/>
            <a:ext cx="2032000" cy="2071688"/>
          </a:xfrm>
        </p:spPr>
        <p:txBody>
          <a:bodyPr/>
          <a:lstStyle/>
          <a:p>
            <a:r>
              <a:rPr lang="en-US" dirty="0"/>
              <a:t>Click icon to add picture</a:t>
            </a:r>
            <a:endParaRPr lang="fr-CA" dirty="0"/>
          </a:p>
        </p:txBody>
      </p:sp>
      <p:sp>
        <p:nvSpPr>
          <p:cNvPr id="50" name="Picture Placeholder 46"/>
          <p:cNvSpPr>
            <a:spLocks noGrp="1"/>
          </p:cNvSpPr>
          <p:nvPr>
            <p:ph type="pic" sz="quarter" idx="13"/>
          </p:nvPr>
        </p:nvSpPr>
        <p:spPr>
          <a:xfrm>
            <a:off x="4064000" y="0"/>
            <a:ext cx="2032000" cy="2071688"/>
          </a:xfrm>
        </p:spPr>
        <p:txBody>
          <a:bodyPr/>
          <a:lstStyle/>
          <a:p>
            <a:r>
              <a:rPr lang="en-US" dirty="0"/>
              <a:t>Click icon to add picture</a:t>
            </a:r>
            <a:endParaRPr lang="fr-CA" dirty="0"/>
          </a:p>
        </p:txBody>
      </p:sp>
      <p:sp>
        <p:nvSpPr>
          <p:cNvPr id="51" name="Picture Placeholder 46"/>
          <p:cNvSpPr>
            <a:spLocks noGrp="1"/>
          </p:cNvSpPr>
          <p:nvPr>
            <p:ph type="pic" sz="quarter" idx="14"/>
          </p:nvPr>
        </p:nvSpPr>
        <p:spPr>
          <a:xfrm>
            <a:off x="2032000" y="2071688"/>
            <a:ext cx="2032000" cy="2071688"/>
          </a:xfrm>
        </p:spPr>
        <p:txBody>
          <a:bodyPr/>
          <a:lstStyle/>
          <a:p>
            <a:r>
              <a:rPr lang="en-US" dirty="0"/>
              <a:t>Click icon to add picture</a:t>
            </a:r>
            <a:endParaRPr lang="fr-CA" dirty="0"/>
          </a:p>
        </p:txBody>
      </p:sp>
      <p:sp>
        <p:nvSpPr>
          <p:cNvPr id="52" name="Picture Placeholder 46"/>
          <p:cNvSpPr>
            <a:spLocks noGrp="1"/>
          </p:cNvSpPr>
          <p:nvPr>
            <p:ph type="pic" sz="quarter" idx="15"/>
          </p:nvPr>
        </p:nvSpPr>
        <p:spPr>
          <a:xfrm>
            <a:off x="4064000" y="2071688"/>
            <a:ext cx="2032000" cy="2071688"/>
          </a:xfrm>
        </p:spPr>
        <p:txBody>
          <a:bodyPr/>
          <a:lstStyle/>
          <a:p>
            <a:r>
              <a:rPr lang="en-US" dirty="0"/>
              <a:t>Click icon to add picture</a:t>
            </a:r>
            <a:endParaRPr lang="fr-CA" dirty="0"/>
          </a:p>
        </p:txBody>
      </p:sp>
      <p:sp>
        <p:nvSpPr>
          <p:cNvPr id="53" name="Picture Placeholder 46"/>
          <p:cNvSpPr>
            <a:spLocks noGrp="1"/>
          </p:cNvSpPr>
          <p:nvPr>
            <p:ph type="pic" sz="quarter" idx="16"/>
          </p:nvPr>
        </p:nvSpPr>
        <p:spPr>
          <a:xfrm>
            <a:off x="6096000" y="1560"/>
            <a:ext cx="2032000" cy="2071688"/>
          </a:xfrm>
        </p:spPr>
        <p:txBody>
          <a:bodyPr/>
          <a:lstStyle/>
          <a:p>
            <a:r>
              <a:rPr lang="en-US" dirty="0"/>
              <a:t>Click icon to add picture</a:t>
            </a:r>
            <a:endParaRPr lang="fr-CA" dirty="0"/>
          </a:p>
        </p:txBody>
      </p:sp>
      <p:sp>
        <p:nvSpPr>
          <p:cNvPr id="54" name="Picture Placeholder 46"/>
          <p:cNvSpPr>
            <a:spLocks noGrp="1"/>
          </p:cNvSpPr>
          <p:nvPr>
            <p:ph type="pic" sz="quarter" idx="17"/>
          </p:nvPr>
        </p:nvSpPr>
        <p:spPr>
          <a:xfrm>
            <a:off x="8128000" y="1560"/>
            <a:ext cx="2032000" cy="2071688"/>
          </a:xfrm>
        </p:spPr>
        <p:txBody>
          <a:bodyPr/>
          <a:lstStyle/>
          <a:p>
            <a:r>
              <a:rPr lang="en-US" dirty="0"/>
              <a:t>Click icon to add picture</a:t>
            </a:r>
            <a:endParaRPr lang="fr-CA" dirty="0"/>
          </a:p>
        </p:txBody>
      </p:sp>
      <p:sp>
        <p:nvSpPr>
          <p:cNvPr id="55" name="Picture Placeholder 46"/>
          <p:cNvSpPr>
            <a:spLocks noGrp="1"/>
          </p:cNvSpPr>
          <p:nvPr>
            <p:ph type="pic" sz="quarter" idx="18"/>
          </p:nvPr>
        </p:nvSpPr>
        <p:spPr>
          <a:xfrm>
            <a:off x="10160000" y="0"/>
            <a:ext cx="2032000" cy="2071688"/>
          </a:xfrm>
        </p:spPr>
        <p:txBody>
          <a:bodyPr/>
          <a:lstStyle/>
          <a:p>
            <a:r>
              <a:rPr lang="en-US" dirty="0"/>
              <a:t>Click icon to add picture</a:t>
            </a:r>
            <a:endParaRPr lang="fr-CA" dirty="0"/>
          </a:p>
        </p:txBody>
      </p:sp>
      <p:sp>
        <p:nvSpPr>
          <p:cNvPr id="56" name="Picture Placeholder 46"/>
          <p:cNvSpPr>
            <a:spLocks noGrp="1"/>
          </p:cNvSpPr>
          <p:nvPr>
            <p:ph type="pic" sz="quarter" idx="19"/>
          </p:nvPr>
        </p:nvSpPr>
        <p:spPr>
          <a:xfrm>
            <a:off x="6096000" y="2071688"/>
            <a:ext cx="2032000" cy="2071688"/>
          </a:xfrm>
        </p:spPr>
        <p:txBody>
          <a:bodyPr/>
          <a:lstStyle/>
          <a:p>
            <a:r>
              <a:rPr lang="en-US" dirty="0"/>
              <a:t>Click icon to add picture</a:t>
            </a:r>
            <a:endParaRPr lang="fr-CA" dirty="0"/>
          </a:p>
        </p:txBody>
      </p:sp>
      <p:sp>
        <p:nvSpPr>
          <p:cNvPr id="57" name="Picture Placeholder 46"/>
          <p:cNvSpPr>
            <a:spLocks noGrp="1"/>
          </p:cNvSpPr>
          <p:nvPr>
            <p:ph type="pic" sz="quarter" idx="20"/>
          </p:nvPr>
        </p:nvSpPr>
        <p:spPr>
          <a:xfrm>
            <a:off x="8128000" y="2071688"/>
            <a:ext cx="2032000" cy="2071688"/>
          </a:xfrm>
        </p:spPr>
        <p:txBody>
          <a:bodyPr/>
          <a:lstStyle/>
          <a:p>
            <a:r>
              <a:rPr lang="en-US" dirty="0"/>
              <a:t>Click icon to add picture</a:t>
            </a:r>
            <a:endParaRPr lang="fr-CA" dirty="0"/>
          </a:p>
        </p:txBody>
      </p:sp>
      <p:sp>
        <p:nvSpPr>
          <p:cNvPr id="58" name="Picture Placeholder 46"/>
          <p:cNvSpPr>
            <a:spLocks noGrp="1"/>
          </p:cNvSpPr>
          <p:nvPr>
            <p:ph type="pic" sz="quarter" idx="21"/>
          </p:nvPr>
        </p:nvSpPr>
        <p:spPr>
          <a:xfrm>
            <a:off x="10160000" y="2071688"/>
            <a:ext cx="2032000" cy="2071688"/>
          </a:xfrm>
        </p:spPr>
        <p:txBody>
          <a:bodyPr/>
          <a:lstStyle/>
          <a:p>
            <a:r>
              <a:rPr lang="en-US" dirty="0"/>
              <a:t>Click icon to add picture</a:t>
            </a:r>
            <a:endParaRPr lang="fr-CA" dirty="0"/>
          </a:p>
        </p:txBody>
      </p:sp>
    </p:spTree>
    <p:extLst>
      <p:ext uri="{BB962C8B-B14F-4D97-AF65-F5344CB8AC3E}">
        <p14:creationId xmlns:p14="http://schemas.microsoft.com/office/powerpoint/2010/main" val="300155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r>
              <a:rPr lang="en-US" dirty="0"/>
              <a:t>Click icon to add picture</a:t>
            </a:r>
            <a:endParaRPr lang="fr-CA" dirty="0"/>
          </a:p>
        </p:txBody>
      </p:sp>
      <p:sp>
        <p:nvSpPr>
          <p:cNvPr id="14" name="Picture Placeholder 12"/>
          <p:cNvSpPr>
            <a:spLocks noGrp="1"/>
          </p:cNvSpPr>
          <p:nvPr>
            <p:ph type="pic" sz="quarter" idx="11"/>
          </p:nvPr>
        </p:nvSpPr>
        <p:spPr>
          <a:xfrm>
            <a:off x="6096000" y="0"/>
            <a:ext cx="60960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201694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924729" y="2099435"/>
            <a:ext cx="1517499" cy="1517499"/>
          </a:xfrm>
          <a:prstGeom prst="ellipse">
            <a:avLst/>
          </a:prstGeom>
        </p:spPr>
        <p:txBody>
          <a:bodyPr/>
          <a:lstStyle/>
          <a:p>
            <a:r>
              <a:rPr lang="en-US" dirty="0"/>
              <a:t>Click icon to add picture</a:t>
            </a:r>
            <a:endParaRPr lang="fr-CA" dirty="0"/>
          </a:p>
        </p:txBody>
      </p:sp>
      <p:sp>
        <p:nvSpPr>
          <p:cNvPr id="36" name="Picture Placeholder 14"/>
          <p:cNvSpPr>
            <a:spLocks noGrp="1"/>
          </p:cNvSpPr>
          <p:nvPr>
            <p:ph type="pic" sz="quarter" idx="15"/>
          </p:nvPr>
        </p:nvSpPr>
        <p:spPr>
          <a:xfrm>
            <a:off x="6441609" y="2099435"/>
            <a:ext cx="1517499" cy="1517499"/>
          </a:xfrm>
          <a:prstGeom prst="ellipse">
            <a:avLst/>
          </a:prstGeom>
        </p:spPr>
        <p:txBody>
          <a:bodyPr/>
          <a:lstStyle/>
          <a:p>
            <a:r>
              <a:rPr lang="en-US" dirty="0"/>
              <a:t>Click icon to add picture</a:t>
            </a:r>
            <a:endParaRPr lang="fr-CA" dirty="0"/>
          </a:p>
        </p:txBody>
      </p:sp>
      <p:sp>
        <p:nvSpPr>
          <p:cNvPr id="39" name="Picture Placeholder 14"/>
          <p:cNvSpPr>
            <a:spLocks noGrp="1"/>
          </p:cNvSpPr>
          <p:nvPr>
            <p:ph type="pic" sz="quarter" idx="16"/>
          </p:nvPr>
        </p:nvSpPr>
        <p:spPr>
          <a:xfrm>
            <a:off x="924729" y="4390499"/>
            <a:ext cx="1517499" cy="1517499"/>
          </a:xfrm>
          <a:prstGeom prst="ellipse">
            <a:avLst/>
          </a:prstGeom>
        </p:spPr>
        <p:txBody>
          <a:bodyPr/>
          <a:lstStyle/>
          <a:p>
            <a:r>
              <a:rPr lang="en-US" dirty="0"/>
              <a:t>Click icon to add picture</a:t>
            </a:r>
            <a:endParaRPr lang="fr-CA" dirty="0"/>
          </a:p>
        </p:txBody>
      </p:sp>
      <p:sp>
        <p:nvSpPr>
          <p:cNvPr id="40" name="Picture Placeholder 14"/>
          <p:cNvSpPr>
            <a:spLocks noGrp="1"/>
          </p:cNvSpPr>
          <p:nvPr>
            <p:ph type="pic" sz="quarter" idx="17"/>
          </p:nvPr>
        </p:nvSpPr>
        <p:spPr>
          <a:xfrm>
            <a:off x="6441609" y="4390499"/>
            <a:ext cx="1517499" cy="1517499"/>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1490044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3" name="Picture Placeholder 14"/>
          <p:cNvSpPr>
            <a:spLocks noGrp="1"/>
          </p:cNvSpPr>
          <p:nvPr>
            <p:ph type="pic" sz="quarter" idx="15"/>
          </p:nvPr>
        </p:nvSpPr>
        <p:spPr>
          <a:xfrm>
            <a:off x="3966961"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4" name="Picture Placeholder 14"/>
          <p:cNvSpPr>
            <a:spLocks noGrp="1"/>
          </p:cNvSpPr>
          <p:nvPr>
            <p:ph type="pic" sz="quarter" idx="16"/>
          </p:nvPr>
        </p:nvSpPr>
        <p:spPr>
          <a:xfrm>
            <a:off x="6715869"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
        <p:nvSpPr>
          <p:cNvPr id="25" name="Picture Placeholder 14"/>
          <p:cNvSpPr>
            <a:spLocks noGrp="1"/>
          </p:cNvSpPr>
          <p:nvPr>
            <p:ph type="pic" sz="quarter" idx="17"/>
          </p:nvPr>
        </p:nvSpPr>
        <p:spPr>
          <a:xfrm>
            <a:off x="9463157" y="2889250"/>
            <a:ext cx="1517499" cy="1517499"/>
          </a:xfrm>
          <a:prstGeom prst="ellipse">
            <a:avLst/>
          </a:prstGeom>
        </p:spPr>
        <p:txBody>
          <a:bodyPr>
            <a:normAutofit/>
          </a:bodyPr>
          <a:lstStyle>
            <a:lvl1pPr>
              <a:defRPr sz="1600"/>
            </a:lvl1pPr>
          </a:lstStyle>
          <a:p>
            <a:r>
              <a:rPr lang="en-US" dirty="0"/>
              <a:t>Click icon to add picture</a:t>
            </a:r>
            <a:endParaRPr lang="fr-CA" dirty="0"/>
          </a:p>
        </p:txBody>
      </p:sp>
    </p:spTree>
    <p:extLst>
      <p:ext uri="{BB962C8B-B14F-4D97-AF65-F5344CB8AC3E}">
        <p14:creationId xmlns:p14="http://schemas.microsoft.com/office/powerpoint/2010/main" val="113899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5120">
          <p15:clr>
            <a:srgbClr val="FBAE40"/>
          </p15:clr>
        </p15:guide>
        <p15:guide id="2" orient="horz" pos="242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r>
              <a:rPr lang="en-US" dirty="0"/>
              <a:t>Click icon to add picture</a:t>
            </a:r>
            <a:endParaRPr lang="fr-CA" dirty="0"/>
          </a:p>
        </p:txBody>
      </p:sp>
      <p:sp>
        <p:nvSpPr>
          <p:cNvPr id="6" name="Picture Placeholder 6"/>
          <p:cNvSpPr>
            <a:spLocks noGrp="1"/>
          </p:cNvSpPr>
          <p:nvPr>
            <p:ph type="pic" sz="quarter" idx="10"/>
          </p:nvPr>
        </p:nvSpPr>
        <p:spPr>
          <a:xfrm>
            <a:off x="4862174" y="1650667"/>
            <a:ext cx="2467657" cy="2467657"/>
          </a:xfrm>
          <a:prstGeom prst="ellipse">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74044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4064000" cy="5222875"/>
          </a:xfrm>
        </p:spPr>
        <p:txBody>
          <a:bodyPr/>
          <a:lstStyle/>
          <a:p>
            <a:r>
              <a:rPr lang="en-US" dirty="0"/>
              <a:t>Click icon to add picture</a:t>
            </a:r>
            <a:endParaRPr lang="fr-CA" dirty="0"/>
          </a:p>
        </p:txBody>
      </p:sp>
      <p:sp>
        <p:nvSpPr>
          <p:cNvPr id="18" name="Picture Placeholder 6"/>
          <p:cNvSpPr>
            <a:spLocks noGrp="1"/>
          </p:cNvSpPr>
          <p:nvPr>
            <p:ph type="pic" sz="quarter" idx="11"/>
          </p:nvPr>
        </p:nvSpPr>
        <p:spPr>
          <a:xfrm>
            <a:off x="4063999" y="3"/>
            <a:ext cx="4064000" cy="5222875"/>
          </a:xfrm>
        </p:spPr>
        <p:txBody>
          <a:bodyPr/>
          <a:lstStyle/>
          <a:p>
            <a:r>
              <a:rPr lang="en-US" dirty="0"/>
              <a:t>Click icon to add picture</a:t>
            </a:r>
            <a:endParaRPr lang="fr-CA" dirty="0"/>
          </a:p>
        </p:txBody>
      </p:sp>
      <p:sp>
        <p:nvSpPr>
          <p:cNvPr id="19" name="Picture Placeholder 6"/>
          <p:cNvSpPr>
            <a:spLocks noGrp="1"/>
          </p:cNvSpPr>
          <p:nvPr>
            <p:ph type="pic" sz="quarter" idx="12"/>
          </p:nvPr>
        </p:nvSpPr>
        <p:spPr>
          <a:xfrm>
            <a:off x="8127996" y="3"/>
            <a:ext cx="4064000" cy="5222875"/>
          </a:xfrm>
        </p:spPr>
        <p:txBody>
          <a:bodyPr/>
          <a:lstStyle/>
          <a:p>
            <a:r>
              <a:rPr lang="en-US" dirty="0"/>
              <a:t>Click icon to add picture</a:t>
            </a:r>
            <a:endParaRPr lang="fr-CA" dirty="0"/>
          </a:p>
        </p:txBody>
      </p:sp>
    </p:spTree>
    <p:extLst>
      <p:ext uri="{BB962C8B-B14F-4D97-AF65-F5344CB8AC3E}">
        <p14:creationId xmlns:p14="http://schemas.microsoft.com/office/powerpoint/2010/main" val="292361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1591348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4"/>
            <a:ext cx="2422395" cy="2349381"/>
          </a:xfrm>
        </p:spPr>
        <p:txBody>
          <a:bodyPr/>
          <a:lstStyle/>
          <a:p>
            <a:r>
              <a:rPr lang="en-US" dirty="0"/>
              <a:t>Click icon to add picture</a:t>
            </a:r>
            <a:endParaRPr lang="fr-CA" dirty="0"/>
          </a:p>
        </p:txBody>
      </p:sp>
      <p:sp>
        <p:nvSpPr>
          <p:cNvPr id="12" name="Picture Placeholder 6"/>
          <p:cNvSpPr>
            <a:spLocks noGrp="1"/>
          </p:cNvSpPr>
          <p:nvPr>
            <p:ph type="pic" sz="quarter" idx="11"/>
          </p:nvPr>
        </p:nvSpPr>
        <p:spPr>
          <a:xfrm>
            <a:off x="3423365" y="2018344"/>
            <a:ext cx="2422395" cy="2349381"/>
          </a:xfrm>
        </p:spPr>
        <p:txBody>
          <a:bodyPr/>
          <a:lstStyle/>
          <a:p>
            <a:r>
              <a:rPr lang="en-US" dirty="0"/>
              <a:t>Click icon to add picture</a:t>
            </a:r>
            <a:endParaRPr lang="fr-CA" dirty="0"/>
          </a:p>
        </p:txBody>
      </p:sp>
      <p:sp>
        <p:nvSpPr>
          <p:cNvPr id="13" name="Picture Placeholder 6"/>
          <p:cNvSpPr>
            <a:spLocks noGrp="1"/>
          </p:cNvSpPr>
          <p:nvPr>
            <p:ph type="pic" sz="quarter" idx="12"/>
          </p:nvPr>
        </p:nvSpPr>
        <p:spPr>
          <a:xfrm>
            <a:off x="6346244" y="2018344"/>
            <a:ext cx="2422395" cy="2349381"/>
          </a:xfrm>
        </p:spPr>
        <p:txBody>
          <a:bodyPr/>
          <a:lstStyle/>
          <a:p>
            <a:r>
              <a:rPr lang="en-US" dirty="0"/>
              <a:t>Click icon to add picture</a:t>
            </a:r>
            <a:endParaRPr lang="fr-CA" dirty="0"/>
          </a:p>
        </p:txBody>
      </p:sp>
      <p:sp>
        <p:nvSpPr>
          <p:cNvPr id="14" name="Picture Placeholder 6"/>
          <p:cNvSpPr>
            <a:spLocks noGrp="1"/>
          </p:cNvSpPr>
          <p:nvPr>
            <p:ph type="pic" sz="quarter" idx="13"/>
          </p:nvPr>
        </p:nvSpPr>
        <p:spPr>
          <a:xfrm>
            <a:off x="9269121" y="2018344"/>
            <a:ext cx="2422395" cy="2349381"/>
          </a:xfrm>
        </p:spPr>
        <p:txBody>
          <a:bodyPr/>
          <a:lstStyle/>
          <a:p>
            <a:r>
              <a:rPr lang="en-US" dirty="0"/>
              <a:t>Click icon to add picture</a:t>
            </a:r>
            <a:endParaRPr lang="fr-CA" dirty="0"/>
          </a:p>
        </p:txBody>
      </p:sp>
    </p:spTree>
    <p:extLst>
      <p:ext uri="{BB962C8B-B14F-4D97-AF65-F5344CB8AC3E}">
        <p14:creationId xmlns:p14="http://schemas.microsoft.com/office/powerpoint/2010/main" val="931728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p15:clr>
            <a:srgbClr val="FBAE40"/>
          </p15:clr>
        </p15:guide>
        <p15:guide id="2" pos="584">
          <p15:clr>
            <a:srgbClr val="FBAE40"/>
          </p15:clr>
        </p15:guide>
        <p15:guide id="3" pos="9656">
          <p15:clr>
            <a:srgbClr val="FBAE40"/>
          </p15:clr>
        </p15:guide>
        <p15:guide id="4" orient="horz" pos="5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3" y="1983857"/>
            <a:ext cx="2888337" cy="2890293"/>
          </a:xfrm>
          <a:prstGeom prst="diamond">
            <a:avLst/>
          </a:prstGeom>
        </p:spPr>
        <p:txBody>
          <a:bodyPr/>
          <a:lstStyle/>
          <a:p>
            <a:r>
              <a:rPr lang="en-US" dirty="0"/>
              <a:t>Click icon to add picture</a:t>
            </a:r>
            <a:endParaRPr lang="fr-CA" dirty="0"/>
          </a:p>
        </p:txBody>
      </p:sp>
      <p:sp>
        <p:nvSpPr>
          <p:cNvPr id="10" name="Picture Placeholder 4"/>
          <p:cNvSpPr>
            <a:spLocks noGrp="1"/>
          </p:cNvSpPr>
          <p:nvPr>
            <p:ph type="pic" sz="quarter" idx="11"/>
          </p:nvPr>
        </p:nvSpPr>
        <p:spPr>
          <a:xfrm>
            <a:off x="3143800" y="1983857"/>
            <a:ext cx="2888337" cy="2890293"/>
          </a:xfrm>
          <a:prstGeom prst="diamond">
            <a:avLst/>
          </a:prstGeom>
        </p:spPr>
        <p:txBody>
          <a:bodyPr/>
          <a:lstStyle/>
          <a:p>
            <a:r>
              <a:rPr lang="en-US" dirty="0"/>
              <a:t>Click icon to add picture</a:t>
            </a:r>
            <a:endParaRPr lang="fr-CA" dirty="0"/>
          </a:p>
        </p:txBody>
      </p:sp>
      <p:sp>
        <p:nvSpPr>
          <p:cNvPr id="11" name="Picture Placeholder 4"/>
          <p:cNvSpPr>
            <a:spLocks noGrp="1"/>
          </p:cNvSpPr>
          <p:nvPr>
            <p:ph type="pic" sz="quarter" idx="12"/>
          </p:nvPr>
        </p:nvSpPr>
        <p:spPr>
          <a:xfrm>
            <a:off x="9175934" y="1983857"/>
            <a:ext cx="2888337" cy="2890293"/>
          </a:xfrm>
          <a:prstGeom prst="diamond">
            <a:avLst/>
          </a:prstGeom>
        </p:spPr>
        <p:txBody>
          <a:bodyPr/>
          <a:lstStyle/>
          <a:p>
            <a:r>
              <a:rPr lang="en-US" dirty="0"/>
              <a:t>Click icon to add picture</a:t>
            </a:r>
            <a:endParaRPr lang="fr-CA" dirty="0"/>
          </a:p>
        </p:txBody>
      </p:sp>
      <p:sp>
        <p:nvSpPr>
          <p:cNvPr id="12" name="Picture Placeholder 4"/>
          <p:cNvSpPr>
            <a:spLocks noGrp="1"/>
          </p:cNvSpPr>
          <p:nvPr>
            <p:ph type="pic" sz="quarter" idx="13"/>
          </p:nvPr>
        </p:nvSpPr>
        <p:spPr>
          <a:xfrm>
            <a:off x="6159866" y="1983857"/>
            <a:ext cx="2888337" cy="2890293"/>
          </a:xfrm>
          <a:prstGeom prst="diamond">
            <a:avLst/>
          </a:prstGeom>
        </p:spPr>
        <p:txBody>
          <a:bodyPr/>
          <a:lstStyle/>
          <a:p>
            <a:r>
              <a:rPr lang="en-US" dirty="0"/>
              <a:t>Click icon to add picture</a:t>
            </a:r>
            <a:endParaRPr lang="fr-CA" dirty="0"/>
          </a:p>
        </p:txBody>
      </p:sp>
      <p:sp>
        <p:nvSpPr>
          <p:cNvPr id="13" name="Picture Placeholder 4"/>
          <p:cNvSpPr>
            <a:spLocks noGrp="1"/>
          </p:cNvSpPr>
          <p:nvPr>
            <p:ph type="pic" sz="quarter" idx="14"/>
          </p:nvPr>
        </p:nvSpPr>
        <p:spPr>
          <a:xfrm>
            <a:off x="-1376073" y="3556494"/>
            <a:ext cx="2888337" cy="2890293"/>
          </a:xfrm>
          <a:prstGeom prst="diamond">
            <a:avLst/>
          </a:prstGeom>
        </p:spPr>
        <p:txBody>
          <a:bodyPr/>
          <a:lstStyle/>
          <a:p>
            <a:r>
              <a:rPr lang="en-US" dirty="0"/>
              <a:t>Click icon to add picture</a:t>
            </a:r>
            <a:endParaRPr lang="fr-CA" dirty="0"/>
          </a:p>
        </p:txBody>
      </p:sp>
      <p:sp>
        <p:nvSpPr>
          <p:cNvPr id="14" name="Picture Placeholder 4"/>
          <p:cNvSpPr>
            <a:spLocks noGrp="1"/>
          </p:cNvSpPr>
          <p:nvPr>
            <p:ph type="pic" sz="quarter" idx="15"/>
          </p:nvPr>
        </p:nvSpPr>
        <p:spPr>
          <a:xfrm>
            <a:off x="1639997" y="3556494"/>
            <a:ext cx="2888337" cy="2890293"/>
          </a:xfrm>
          <a:prstGeom prst="diamond">
            <a:avLst/>
          </a:prstGeom>
        </p:spPr>
        <p:txBody>
          <a:bodyPr/>
          <a:lstStyle/>
          <a:p>
            <a:r>
              <a:rPr lang="en-US" dirty="0"/>
              <a:t>Click icon to add picture</a:t>
            </a:r>
            <a:endParaRPr lang="fr-CA" dirty="0"/>
          </a:p>
        </p:txBody>
      </p:sp>
      <p:sp>
        <p:nvSpPr>
          <p:cNvPr id="16" name="Picture Placeholder 4"/>
          <p:cNvSpPr>
            <a:spLocks noGrp="1"/>
          </p:cNvSpPr>
          <p:nvPr>
            <p:ph type="pic" sz="quarter" idx="16"/>
          </p:nvPr>
        </p:nvSpPr>
        <p:spPr>
          <a:xfrm>
            <a:off x="7672130" y="3556494"/>
            <a:ext cx="2888337" cy="2890293"/>
          </a:xfrm>
          <a:prstGeom prst="diamond">
            <a:avLst/>
          </a:prstGeom>
        </p:spPr>
        <p:txBody>
          <a:bodyPr/>
          <a:lstStyle/>
          <a:p>
            <a:r>
              <a:rPr lang="en-US" dirty="0"/>
              <a:t>Click icon to add picture</a:t>
            </a:r>
            <a:endParaRPr lang="fr-CA" dirty="0"/>
          </a:p>
        </p:txBody>
      </p:sp>
      <p:sp>
        <p:nvSpPr>
          <p:cNvPr id="17" name="Picture Placeholder 4"/>
          <p:cNvSpPr>
            <a:spLocks noGrp="1"/>
          </p:cNvSpPr>
          <p:nvPr>
            <p:ph type="pic" sz="quarter" idx="17"/>
          </p:nvPr>
        </p:nvSpPr>
        <p:spPr>
          <a:xfrm>
            <a:off x="4656064" y="3556494"/>
            <a:ext cx="2888337" cy="2890293"/>
          </a:xfrm>
          <a:prstGeom prst="diamond">
            <a:avLst/>
          </a:prstGeom>
        </p:spPr>
        <p:txBody>
          <a:bodyPr/>
          <a:lstStyle/>
          <a:p>
            <a:r>
              <a:rPr lang="en-US" dirty="0"/>
              <a:t>Click icon to add picture</a:t>
            </a:r>
            <a:endParaRPr lang="fr-CA" dirty="0"/>
          </a:p>
        </p:txBody>
      </p:sp>
      <p:sp>
        <p:nvSpPr>
          <p:cNvPr id="18" name="Picture Placeholder 4"/>
          <p:cNvSpPr>
            <a:spLocks noGrp="1"/>
          </p:cNvSpPr>
          <p:nvPr>
            <p:ph type="pic" sz="quarter" idx="18"/>
          </p:nvPr>
        </p:nvSpPr>
        <p:spPr>
          <a:xfrm>
            <a:off x="10688198" y="3556494"/>
            <a:ext cx="2888337" cy="2890293"/>
          </a:xfrm>
          <a:prstGeom prst="diamond">
            <a:avLst/>
          </a:prstGeom>
        </p:spPr>
        <p:txBody>
          <a:bodyPr/>
          <a:lstStyle/>
          <a:p>
            <a:r>
              <a:rPr lang="en-US" dirty="0"/>
              <a:t>Click icon to add picture</a:t>
            </a:r>
            <a:endParaRPr lang="fr-CA" dirty="0"/>
          </a:p>
        </p:txBody>
      </p:sp>
      <p:sp>
        <p:nvSpPr>
          <p:cNvPr id="19" name="Picture Placeholder 4"/>
          <p:cNvSpPr>
            <a:spLocks noGrp="1"/>
          </p:cNvSpPr>
          <p:nvPr>
            <p:ph type="pic" sz="quarter" idx="19"/>
          </p:nvPr>
        </p:nvSpPr>
        <p:spPr>
          <a:xfrm>
            <a:off x="-1376073" y="411218"/>
            <a:ext cx="2888337" cy="2890293"/>
          </a:xfrm>
          <a:prstGeom prst="diamond">
            <a:avLst/>
          </a:prstGeom>
        </p:spPr>
        <p:txBody>
          <a:bodyPr/>
          <a:lstStyle/>
          <a:p>
            <a:r>
              <a:rPr lang="en-US" dirty="0"/>
              <a:t>Click icon to add picture</a:t>
            </a:r>
            <a:endParaRPr lang="fr-CA" dirty="0"/>
          </a:p>
        </p:txBody>
      </p:sp>
      <p:sp>
        <p:nvSpPr>
          <p:cNvPr id="21" name="Picture Placeholder 4"/>
          <p:cNvSpPr>
            <a:spLocks noGrp="1"/>
          </p:cNvSpPr>
          <p:nvPr>
            <p:ph type="pic" sz="quarter" idx="21"/>
          </p:nvPr>
        </p:nvSpPr>
        <p:spPr>
          <a:xfrm>
            <a:off x="7672130" y="411218"/>
            <a:ext cx="2888337" cy="2890293"/>
          </a:xfrm>
          <a:prstGeom prst="diamond">
            <a:avLst/>
          </a:prstGeom>
        </p:spPr>
        <p:txBody>
          <a:bodyPr/>
          <a:lstStyle/>
          <a:p>
            <a:r>
              <a:rPr lang="en-US" dirty="0"/>
              <a:t>Click icon to add picture</a:t>
            </a:r>
            <a:endParaRPr lang="fr-CA" dirty="0"/>
          </a:p>
        </p:txBody>
      </p:sp>
      <p:sp>
        <p:nvSpPr>
          <p:cNvPr id="22" name="Picture Placeholder 4"/>
          <p:cNvSpPr>
            <a:spLocks noGrp="1"/>
          </p:cNvSpPr>
          <p:nvPr>
            <p:ph type="pic" sz="quarter" idx="22"/>
          </p:nvPr>
        </p:nvSpPr>
        <p:spPr>
          <a:xfrm>
            <a:off x="4656064" y="411218"/>
            <a:ext cx="2888337" cy="2890293"/>
          </a:xfrm>
          <a:prstGeom prst="diamond">
            <a:avLst/>
          </a:prstGeom>
        </p:spPr>
        <p:txBody>
          <a:bodyPr/>
          <a:lstStyle/>
          <a:p>
            <a:r>
              <a:rPr lang="en-US" dirty="0"/>
              <a:t>Click icon to add picture</a:t>
            </a:r>
            <a:endParaRPr lang="fr-CA" dirty="0"/>
          </a:p>
        </p:txBody>
      </p:sp>
      <p:sp>
        <p:nvSpPr>
          <p:cNvPr id="26" name="Picture Placeholder 4"/>
          <p:cNvSpPr>
            <a:spLocks noGrp="1"/>
          </p:cNvSpPr>
          <p:nvPr>
            <p:ph type="pic" sz="quarter" idx="23"/>
          </p:nvPr>
        </p:nvSpPr>
        <p:spPr>
          <a:xfrm>
            <a:off x="10688198" y="411218"/>
            <a:ext cx="2888337" cy="2890293"/>
          </a:xfrm>
          <a:prstGeom prst="diamond">
            <a:avLst/>
          </a:prstGeom>
        </p:spPr>
        <p:txBody>
          <a:bodyPr/>
          <a:lstStyle/>
          <a:p>
            <a:r>
              <a:rPr lang="en-US" dirty="0"/>
              <a:t>Click icon to add picture</a:t>
            </a:r>
            <a:endParaRPr lang="fr-CA" dirty="0"/>
          </a:p>
        </p:txBody>
      </p:sp>
    </p:spTree>
    <p:extLst>
      <p:ext uri="{BB962C8B-B14F-4D97-AF65-F5344CB8AC3E}">
        <p14:creationId xmlns:p14="http://schemas.microsoft.com/office/powerpoint/2010/main" val="332053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8"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700246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8" y="249384"/>
            <a:ext cx="3665271"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r>
              <a:rPr lang="en-US" dirty="0"/>
              <a:t>Click icon to add picture</a:t>
            </a:r>
            <a:endParaRPr lang="fr-CA" dirty="0"/>
          </a:p>
        </p:txBody>
      </p:sp>
      <p:sp>
        <p:nvSpPr>
          <p:cNvPr id="14" name="AutoShape 7"/>
          <p:cNvSpPr>
            <a:spLocks noChangeAspect="1" noChangeArrowheads="1" noTextEdit="1"/>
          </p:cNvSpPr>
          <p:nvPr/>
        </p:nvSpPr>
        <p:spPr bwMode="auto">
          <a:xfrm>
            <a:off x="3400428" y="4465639"/>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400" dirty="0"/>
          </a:p>
        </p:txBody>
      </p:sp>
    </p:spTree>
    <p:extLst>
      <p:ext uri="{BB962C8B-B14F-4D97-AF65-F5344CB8AC3E}">
        <p14:creationId xmlns:p14="http://schemas.microsoft.com/office/powerpoint/2010/main" val="67407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82457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 y="0"/>
            <a:ext cx="6017343"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237728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2"/>
            <a:ext cx="4210051" cy="3752851"/>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59351" y="673102"/>
            <a:ext cx="2266951" cy="3752851"/>
          </a:xfr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628649" y="4559301"/>
            <a:ext cx="6597651" cy="1638300"/>
          </a:xfrm>
        </p:spPr>
        <p:txBody>
          <a:bodyPr/>
          <a:lstStyle/>
          <a:p>
            <a:r>
              <a:rPr lang="en-US" dirty="0"/>
              <a:t>Click icon to add picture</a:t>
            </a:r>
            <a:endParaRPr lang="fr-CA" dirty="0"/>
          </a:p>
        </p:txBody>
      </p:sp>
      <p:sp>
        <p:nvSpPr>
          <p:cNvPr id="10" name="Picture Placeholder 6"/>
          <p:cNvSpPr>
            <a:spLocks noGrp="1"/>
          </p:cNvSpPr>
          <p:nvPr>
            <p:ph type="pic" sz="quarter" idx="13"/>
          </p:nvPr>
        </p:nvSpPr>
        <p:spPr>
          <a:xfrm>
            <a:off x="7346949" y="2444751"/>
            <a:ext cx="4210051" cy="3752851"/>
          </a:xfrm>
        </p:spPr>
        <p:txBody>
          <a:bodyPr/>
          <a:lstStyle/>
          <a:p>
            <a:r>
              <a:rPr lang="en-US" dirty="0"/>
              <a:t>Click icon to add picture</a:t>
            </a:r>
            <a:endParaRPr lang="fr-CA" dirty="0"/>
          </a:p>
        </p:txBody>
      </p:sp>
      <p:sp>
        <p:nvSpPr>
          <p:cNvPr id="11" name="Picture Placeholder 6"/>
          <p:cNvSpPr>
            <a:spLocks noGrp="1"/>
          </p:cNvSpPr>
          <p:nvPr>
            <p:ph type="pic" sz="quarter" idx="14"/>
          </p:nvPr>
        </p:nvSpPr>
        <p:spPr>
          <a:xfrm>
            <a:off x="7346949" y="673101"/>
            <a:ext cx="4210051" cy="1638300"/>
          </a:xfrm>
        </p:spPr>
        <p:txBody>
          <a:bodyPr/>
          <a:lstStyle/>
          <a:p>
            <a:r>
              <a:rPr lang="en-US" dirty="0"/>
              <a:t>Click icon to add picture</a:t>
            </a:r>
            <a:endParaRPr lang="fr-CA" dirty="0"/>
          </a:p>
        </p:txBody>
      </p:sp>
    </p:spTree>
    <p:extLst>
      <p:ext uri="{BB962C8B-B14F-4D97-AF65-F5344CB8AC3E}">
        <p14:creationId xmlns:p14="http://schemas.microsoft.com/office/powerpoint/2010/main" val="1954289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1"/>
            <a:ext cx="4210051" cy="5524500"/>
          </a:xfrm>
        </p:spPr>
        <p:txBody>
          <a:bodyPr/>
          <a:lstStyle/>
          <a:p>
            <a:r>
              <a:rPr lang="en-US" dirty="0"/>
              <a:t>Click icon to add picture</a:t>
            </a:r>
            <a:endParaRPr lang="fr-CA" dirty="0"/>
          </a:p>
        </p:txBody>
      </p:sp>
      <p:sp>
        <p:nvSpPr>
          <p:cNvPr id="8" name="Picture Placeholder 6"/>
          <p:cNvSpPr>
            <a:spLocks noGrp="1"/>
          </p:cNvSpPr>
          <p:nvPr>
            <p:ph type="pic" sz="quarter" idx="11"/>
          </p:nvPr>
        </p:nvSpPr>
        <p:spPr>
          <a:xfrm>
            <a:off x="4959351" y="673101"/>
            <a:ext cx="2266951" cy="2832100"/>
          </a:xfrm>
        </p:spPr>
        <p:txBody>
          <a:bodyPr/>
          <a:lstStyle/>
          <a:p>
            <a:r>
              <a:rPr lang="en-US" dirty="0"/>
              <a:t>Click icon to add picture</a:t>
            </a:r>
            <a:endParaRPr lang="fr-CA" dirty="0"/>
          </a:p>
        </p:txBody>
      </p:sp>
      <p:sp>
        <p:nvSpPr>
          <p:cNvPr id="9" name="Picture Placeholder 6"/>
          <p:cNvSpPr>
            <a:spLocks noGrp="1"/>
          </p:cNvSpPr>
          <p:nvPr>
            <p:ph type="pic" sz="quarter" idx="12"/>
          </p:nvPr>
        </p:nvSpPr>
        <p:spPr>
          <a:xfrm>
            <a:off x="4959349" y="3627120"/>
            <a:ext cx="6597651" cy="2570480"/>
          </a:xfrm>
        </p:spPr>
        <p:txBody>
          <a:bodyPr/>
          <a:lstStyle/>
          <a:p>
            <a:r>
              <a:rPr lang="en-US" dirty="0"/>
              <a:t>Click icon to add picture</a:t>
            </a:r>
            <a:endParaRPr lang="fr-CA" dirty="0"/>
          </a:p>
        </p:txBody>
      </p:sp>
      <p:sp>
        <p:nvSpPr>
          <p:cNvPr id="11" name="Picture Placeholder 6"/>
          <p:cNvSpPr>
            <a:spLocks noGrp="1"/>
          </p:cNvSpPr>
          <p:nvPr>
            <p:ph type="pic" sz="quarter" idx="14"/>
          </p:nvPr>
        </p:nvSpPr>
        <p:spPr>
          <a:xfrm>
            <a:off x="7346949" y="673101"/>
            <a:ext cx="4210051" cy="2832100"/>
          </a:xfrm>
        </p:spPr>
        <p:txBody>
          <a:bodyPr/>
          <a:lstStyle/>
          <a:p>
            <a:r>
              <a:rPr lang="en-US" dirty="0"/>
              <a:t>Click icon to add picture</a:t>
            </a:r>
            <a:endParaRPr lang="fr-CA" dirty="0"/>
          </a:p>
        </p:txBody>
      </p:sp>
    </p:spTree>
    <p:extLst>
      <p:ext uri="{BB962C8B-B14F-4D97-AF65-F5344CB8AC3E}">
        <p14:creationId xmlns:p14="http://schemas.microsoft.com/office/powerpoint/2010/main" val="60899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4"/>
            <a:ext cx="2844800" cy="3761868"/>
          </a:xfrm>
        </p:spPr>
        <p:txBody>
          <a:bodyPr/>
          <a:lstStyle/>
          <a:p>
            <a:r>
              <a:rPr lang="en-US" dirty="0"/>
              <a:t>Click icon to add picture</a:t>
            </a:r>
            <a:endParaRPr lang="fr-CA" dirty="0"/>
          </a:p>
        </p:txBody>
      </p:sp>
      <p:sp>
        <p:nvSpPr>
          <p:cNvPr id="10" name="Picture Placeholder 6"/>
          <p:cNvSpPr>
            <a:spLocks noGrp="1"/>
          </p:cNvSpPr>
          <p:nvPr>
            <p:ph type="pic" sz="quarter" idx="14"/>
          </p:nvPr>
        </p:nvSpPr>
        <p:spPr>
          <a:xfrm>
            <a:off x="7181845" y="100016"/>
            <a:ext cx="4895851" cy="2681287"/>
          </a:xfrm>
        </p:spPr>
        <p:txBody>
          <a:bodyPr/>
          <a:lstStyle/>
          <a:p>
            <a:r>
              <a:rPr lang="en-US" dirty="0"/>
              <a:t>Click icon to add picture</a:t>
            </a:r>
            <a:endParaRPr lang="fr-CA" dirty="0"/>
          </a:p>
        </p:txBody>
      </p:sp>
      <p:sp>
        <p:nvSpPr>
          <p:cNvPr id="11" name="Picture Placeholder 6"/>
          <p:cNvSpPr>
            <a:spLocks noGrp="1"/>
          </p:cNvSpPr>
          <p:nvPr>
            <p:ph type="pic" sz="quarter" idx="15"/>
          </p:nvPr>
        </p:nvSpPr>
        <p:spPr>
          <a:xfrm>
            <a:off x="7181848" y="2881315"/>
            <a:ext cx="2402327" cy="1953335"/>
          </a:xfrm>
        </p:spPr>
        <p:txBody>
          <a:bodyPr/>
          <a:lstStyle/>
          <a:p>
            <a:r>
              <a:rPr lang="en-US" dirty="0"/>
              <a:t>Click icon to add picture</a:t>
            </a:r>
            <a:endParaRPr lang="fr-CA" dirty="0"/>
          </a:p>
        </p:txBody>
      </p:sp>
      <p:sp>
        <p:nvSpPr>
          <p:cNvPr id="12" name="Picture Placeholder 6"/>
          <p:cNvSpPr>
            <a:spLocks noGrp="1"/>
          </p:cNvSpPr>
          <p:nvPr>
            <p:ph type="pic" sz="quarter" idx="16"/>
          </p:nvPr>
        </p:nvSpPr>
        <p:spPr>
          <a:xfrm>
            <a:off x="9684188" y="2881314"/>
            <a:ext cx="2393509" cy="3862387"/>
          </a:xfrm>
        </p:spPr>
        <p:txBody>
          <a:bodyPr/>
          <a:lstStyle/>
          <a:p>
            <a:r>
              <a:rPr lang="en-US" dirty="0"/>
              <a:t>Click icon to add picture</a:t>
            </a:r>
            <a:endParaRPr lang="fr-CA" dirty="0"/>
          </a:p>
        </p:txBody>
      </p:sp>
      <p:sp>
        <p:nvSpPr>
          <p:cNvPr id="8" name="Picture Placeholder 6"/>
          <p:cNvSpPr>
            <a:spLocks noGrp="1"/>
          </p:cNvSpPr>
          <p:nvPr>
            <p:ph type="pic" sz="quarter" idx="17"/>
          </p:nvPr>
        </p:nvSpPr>
        <p:spPr>
          <a:xfrm>
            <a:off x="4216396" y="3982593"/>
            <a:ext cx="2844800" cy="2761108"/>
          </a:xfrm>
        </p:spPr>
        <p:txBody>
          <a:bodyPr/>
          <a:lstStyle/>
          <a:p>
            <a:r>
              <a:rPr lang="en-US" dirty="0"/>
              <a:t>Click icon to add picture</a:t>
            </a:r>
            <a:endParaRPr lang="fr-CA" dirty="0"/>
          </a:p>
        </p:txBody>
      </p:sp>
      <p:sp>
        <p:nvSpPr>
          <p:cNvPr id="9" name="Picture Placeholder 6"/>
          <p:cNvSpPr>
            <a:spLocks noGrp="1"/>
          </p:cNvSpPr>
          <p:nvPr>
            <p:ph type="pic" sz="quarter" idx="18"/>
          </p:nvPr>
        </p:nvSpPr>
        <p:spPr>
          <a:xfrm>
            <a:off x="7181848" y="4932255"/>
            <a:ext cx="2402327" cy="1811444"/>
          </a:xfrm>
        </p:spPr>
        <p:txBody>
          <a:bodyPr/>
          <a:lstStyle/>
          <a:p>
            <a:r>
              <a:rPr lang="en-US" dirty="0"/>
              <a:t>Click icon to add picture</a:t>
            </a:r>
            <a:endParaRPr lang="fr-CA" dirty="0"/>
          </a:p>
        </p:txBody>
      </p:sp>
    </p:spTree>
    <p:extLst>
      <p:ext uri="{BB962C8B-B14F-4D97-AF65-F5344CB8AC3E}">
        <p14:creationId xmlns:p14="http://schemas.microsoft.com/office/powerpoint/2010/main" val="152474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 y="0"/>
            <a:ext cx="3313113" cy="685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3313114" y="3"/>
            <a:ext cx="3313113" cy="2346385"/>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3313114" y="4511619"/>
            <a:ext cx="3313113" cy="2346385"/>
          </a:xfrm>
        </p:spPr>
        <p:txBody>
          <a:bodyPr/>
          <a:lstStyle/>
          <a:p>
            <a:r>
              <a:rPr lang="en-US" dirty="0"/>
              <a:t>Click icon to add picture</a:t>
            </a:r>
            <a:endParaRPr lang="fr-CA" dirty="0"/>
          </a:p>
        </p:txBody>
      </p:sp>
    </p:spTree>
    <p:extLst>
      <p:ext uri="{BB962C8B-B14F-4D97-AF65-F5344CB8AC3E}">
        <p14:creationId xmlns:p14="http://schemas.microsoft.com/office/powerpoint/2010/main" val="191570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2526759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 y="0"/>
            <a:ext cx="4210051" cy="6858000"/>
          </a:xfrm>
        </p:spPr>
        <p:txBody>
          <a:bodyPr/>
          <a:lstStyle/>
          <a:p>
            <a:r>
              <a:rPr lang="en-US" dirty="0"/>
              <a:t>Click icon to add picture</a:t>
            </a:r>
            <a:endParaRPr lang="fr-CA" dirty="0"/>
          </a:p>
        </p:txBody>
      </p:sp>
      <p:sp>
        <p:nvSpPr>
          <p:cNvPr id="13" name="Picture Placeholder 6"/>
          <p:cNvSpPr>
            <a:spLocks noGrp="1"/>
          </p:cNvSpPr>
          <p:nvPr>
            <p:ph type="pic" sz="quarter" idx="14"/>
          </p:nvPr>
        </p:nvSpPr>
        <p:spPr>
          <a:xfrm>
            <a:off x="7296149" y="1"/>
            <a:ext cx="4895851" cy="2781300"/>
          </a:xfrm>
        </p:spPr>
        <p:txBody>
          <a:bodyPr/>
          <a:lstStyle/>
          <a:p>
            <a:r>
              <a:rPr lang="en-US" dirty="0"/>
              <a:t>Click icon to add picture</a:t>
            </a:r>
            <a:endParaRPr lang="fr-CA" dirty="0"/>
          </a:p>
        </p:txBody>
      </p:sp>
      <p:sp>
        <p:nvSpPr>
          <p:cNvPr id="16" name="Picture Placeholder 6"/>
          <p:cNvSpPr>
            <a:spLocks noGrp="1"/>
          </p:cNvSpPr>
          <p:nvPr>
            <p:ph type="pic" sz="quarter" idx="17"/>
          </p:nvPr>
        </p:nvSpPr>
        <p:spPr>
          <a:xfrm>
            <a:off x="4330700" y="4003289"/>
            <a:ext cx="2844800" cy="2854712"/>
          </a:xfrm>
        </p:spPr>
        <p:txBody>
          <a:bodyPr/>
          <a:lstStyle/>
          <a:p>
            <a:r>
              <a:rPr lang="en-US" dirty="0"/>
              <a:t>Click icon to add picture</a:t>
            </a:r>
            <a:endParaRPr lang="fr-CA" dirty="0"/>
          </a:p>
        </p:txBody>
      </p:sp>
    </p:spTree>
    <p:extLst>
      <p:ext uri="{BB962C8B-B14F-4D97-AF65-F5344CB8AC3E}">
        <p14:creationId xmlns:p14="http://schemas.microsoft.com/office/powerpoint/2010/main" val="138670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2" y="642939"/>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4742999" y="3429003"/>
            <a:ext cx="2600325" cy="278606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7344232" y="642261"/>
            <a:ext cx="4180113" cy="5573485"/>
          </a:xfrm>
        </p:spPr>
        <p:txBody>
          <a:bodyPr/>
          <a:lstStyle/>
          <a:p>
            <a:r>
              <a:rPr lang="en-US" dirty="0"/>
              <a:t>Click icon to add picture</a:t>
            </a:r>
            <a:endParaRPr lang="fr-CA" dirty="0"/>
          </a:p>
        </p:txBody>
      </p:sp>
    </p:spTree>
    <p:extLst>
      <p:ext uri="{BB962C8B-B14F-4D97-AF65-F5344CB8AC3E}">
        <p14:creationId xmlns:p14="http://schemas.microsoft.com/office/powerpoint/2010/main" val="2922536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31" y="0"/>
            <a:ext cx="3361871" cy="6858000"/>
          </a:xfrm>
        </p:spPr>
        <p:txBody>
          <a:bodyPr/>
          <a:lstStyle/>
          <a:p>
            <a:r>
              <a:rPr lang="en-US" dirty="0"/>
              <a:t>Click icon to add picture</a:t>
            </a:r>
            <a:endParaRPr lang="fr-CA" dirty="0"/>
          </a:p>
        </p:txBody>
      </p:sp>
      <p:sp>
        <p:nvSpPr>
          <p:cNvPr id="6" name="Picture Placeholder 6"/>
          <p:cNvSpPr>
            <a:spLocks noGrp="1"/>
          </p:cNvSpPr>
          <p:nvPr>
            <p:ph type="pic" sz="quarter" idx="11"/>
          </p:nvPr>
        </p:nvSpPr>
        <p:spPr>
          <a:xfrm>
            <a:off x="5664203" y="0"/>
            <a:ext cx="2324100" cy="6858000"/>
          </a:xfrm>
        </p:spPr>
        <p:txBody>
          <a:bodyPr/>
          <a:lstStyle/>
          <a:p>
            <a:r>
              <a:rPr lang="en-US" dirty="0"/>
              <a:t>Click icon to add picture</a:t>
            </a:r>
            <a:endParaRPr lang="fr-CA" dirty="0"/>
          </a:p>
        </p:txBody>
      </p:sp>
    </p:spTree>
    <p:extLst>
      <p:ext uri="{BB962C8B-B14F-4D97-AF65-F5344CB8AC3E}">
        <p14:creationId xmlns:p14="http://schemas.microsoft.com/office/powerpoint/2010/main" val="154510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4" y="2"/>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r>
              <a:rPr lang="en-US" dirty="0"/>
              <a:t>Click icon to add picture</a:t>
            </a:r>
            <a:endParaRPr lang="fr-CA" dirty="0"/>
          </a:p>
        </p:txBody>
      </p:sp>
      <p:sp>
        <p:nvSpPr>
          <p:cNvPr id="31" name="Picture Placeholder 30"/>
          <p:cNvSpPr>
            <a:spLocks noGrp="1"/>
          </p:cNvSpPr>
          <p:nvPr>
            <p:ph type="pic" sz="quarter" idx="10"/>
          </p:nvPr>
        </p:nvSpPr>
        <p:spPr>
          <a:xfrm>
            <a:off x="158285"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r>
              <a:rPr lang="en-US" dirty="0"/>
              <a:t>Click icon to add picture</a:t>
            </a:r>
            <a:endParaRPr lang="fr-CA" dirty="0"/>
          </a:p>
        </p:txBody>
      </p:sp>
    </p:spTree>
    <p:extLst>
      <p:ext uri="{BB962C8B-B14F-4D97-AF65-F5344CB8AC3E}">
        <p14:creationId xmlns:p14="http://schemas.microsoft.com/office/powerpoint/2010/main" val="1064425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2" y="642939"/>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4847320" y="3429001"/>
            <a:ext cx="2600325" cy="278606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667661" y="642260"/>
            <a:ext cx="4180113" cy="5573485"/>
          </a:xfrm>
        </p:spPr>
        <p:txBody>
          <a:bodyPr/>
          <a:lstStyle/>
          <a:p>
            <a:r>
              <a:rPr lang="en-US" dirty="0"/>
              <a:t>Click icon to add picture</a:t>
            </a:r>
            <a:endParaRPr lang="fr-CA" dirty="0"/>
          </a:p>
        </p:txBody>
      </p:sp>
    </p:spTree>
    <p:extLst>
      <p:ext uri="{BB962C8B-B14F-4D97-AF65-F5344CB8AC3E}">
        <p14:creationId xmlns:p14="http://schemas.microsoft.com/office/powerpoint/2010/main" val="2748141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4" y="526204"/>
            <a:ext cx="2600325" cy="2786063"/>
          </a:xfrm>
        </p:spPr>
        <p:txBody>
          <a:bodyPr/>
          <a:lstStyle/>
          <a:p>
            <a:r>
              <a:rPr lang="en-US" dirty="0"/>
              <a:t>Click icon to add picture</a:t>
            </a:r>
            <a:endParaRPr lang="fr-CA" dirty="0"/>
          </a:p>
        </p:txBody>
      </p:sp>
      <p:sp>
        <p:nvSpPr>
          <p:cNvPr id="16" name="Picture Placeholder 14"/>
          <p:cNvSpPr>
            <a:spLocks noGrp="1"/>
          </p:cNvSpPr>
          <p:nvPr>
            <p:ph type="pic" sz="quarter" idx="12"/>
          </p:nvPr>
        </p:nvSpPr>
        <p:spPr>
          <a:xfrm>
            <a:off x="8307425" y="4193302"/>
            <a:ext cx="3310801" cy="2149133"/>
          </a:xfrm>
        </p:spPr>
        <p:txBody>
          <a:bodyPr/>
          <a:lstStyle/>
          <a:p>
            <a:r>
              <a:rPr lang="en-US" dirty="0"/>
              <a:t>Click icon to add picture</a:t>
            </a:r>
            <a:endParaRPr lang="fr-CA" dirty="0"/>
          </a:p>
        </p:txBody>
      </p:sp>
      <p:sp>
        <p:nvSpPr>
          <p:cNvPr id="7" name="Picture Placeholder 6"/>
          <p:cNvSpPr>
            <a:spLocks noGrp="1"/>
          </p:cNvSpPr>
          <p:nvPr>
            <p:ph type="pic" sz="quarter" idx="10"/>
          </p:nvPr>
        </p:nvSpPr>
        <p:spPr>
          <a:xfrm>
            <a:off x="7438113" y="526205"/>
            <a:ext cx="4180113" cy="3511453"/>
          </a:xfrm>
        </p:spPr>
        <p:txBody>
          <a:bodyPr/>
          <a:lstStyle/>
          <a:p>
            <a:r>
              <a:rPr lang="en-US" dirty="0"/>
              <a:t>Click icon to add picture</a:t>
            </a:r>
            <a:endParaRPr lang="fr-CA" dirty="0"/>
          </a:p>
        </p:txBody>
      </p:sp>
    </p:spTree>
    <p:extLst>
      <p:ext uri="{BB962C8B-B14F-4D97-AF65-F5344CB8AC3E}">
        <p14:creationId xmlns:p14="http://schemas.microsoft.com/office/powerpoint/2010/main" val="3381220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r>
              <a:rPr lang="en-US" dirty="0"/>
              <a:t>Click icon to add picture</a:t>
            </a:r>
            <a:endParaRPr lang="fr-CA" dirty="0"/>
          </a:p>
        </p:txBody>
      </p:sp>
      <p:sp>
        <p:nvSpPr>
          <p:cNvPr id="8" name="Picture Placeholder 7"/>
          <p:cNvSpPr>
            <a:spLocks noGrp="1"/>
          </p:cNvSpPr>
          <p:nvPr>
            <p:ph type="pic" sz="quarter" idx="10"/>
          </p:nvPr>
        </p:nvSpPr>
        <p:spPr>
          <a:xfrm>
            <a:off x="7124701" y="2614618"/>
            <a:ext cx="3267075" cy="4214812"/>
          </a:xfrm>
        </p:spPr>
        <p:txBody>
          <a:bodyPr/>
          <a:lstStyle>
            <a:lvl1pPr>
              <a:defRPr lang="fr-CA"/>
            </a:lvl1pPr>
          </a:lstStyle>
          <a:p>
            <a:r>
              <a:rPr lang="en-US" dirty="0"/>
              <a:t>Click icon to add picture</a:t>
            </a:r>
            <a:endParaRPr lang="fr-CA" dirty="0"/>
          </a:p>
        </p:txBody>
      </p:sp>
    </p:spTree>
    <p:extLst>
      <p:ext uri="{BB962C8B-B14F-4D97-AF65-F5344CB8AC3E}">
        <p14:creationId xmlns:p14="http://schemas.microsoft.com/office/powerpoint/2010/main" val="228755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dirty="0"/>
              <a:t>Click icon to add picture</a:t>
            </a:r>
            <a:endParaRPr lang="fr-CA" dirty="0"/>
          </a:p>
        </p:txBody>
      </p:sp>
      <p:sp>
        <p:nvSpPr>
          <p:cNvPr id="10" name="Picture Placeholder 9"/>
          <p:cNvSpPr>
            <a:spLocks noGrp="1"/>
          </p:cNvSpPr>
          <p:nvPr>
            <p:ph type="pic" sz="quarter" idx="13"/>
          </p:nvPr>
        </p:nvSpPr>
        <p:spPr>
          <a:xfrm>
            <a:off x="6832600" y="2832101"/>
            <a:ext cx="3822701" cy="4025900"/>
          </a:xfrm>
        </p:spPr>
        <p:txBody>
          <a:bodyPr/>
          <a:lstStyle/>
          <a:p>
            <a:r>
              <a:rPr lang="en-US" dirty="0"/>
              <a:t>Click icon to add picture</a:t>
            </a:r>
            <a:endParaRPr lang="fr-CA" dirty="0"/>
          </a:p>
        </p:txBody>
      </p:sp>
    </p:spTree>
    <p:extLst>
      <p:ext uri="{BB962C8B-B14F-4D97-AF65-F5344CB8AC3E}">
        <p14:creationId xmlns:p14="http://schemas.microsoft.com/office/powerpoint/2010/main" val="273117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4_Custom Layout">
    <p:spTree>
      <p:nvGrpSpPr>
        <p:cNvPr id="1" name=""/>
        <p:cNvGrpSpPr/>
        <p:nvPr/>
      </p:nvGrpSpPr>
      <p:grpSpPr>
        <a:xfrm>
          <a:off x="0" y="0"/>
          <a:ext cx="0" cy="0"/>
          <a:chOff x="0" y="0"/>
          <a:chExt cx="0" cy="0"/>
        </a:xfrm>
      </p:grpSpPr>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dirty="0"/>
          </a:p>
        </p:txBody>
      </p:sp>
      <p:sp>
        <p:nvSpPr>
          <p:cNvPr id="4" name="Picture Placeholder 3"/>
          <p:cNvSpPr>
            <a:spLocks noGrp="1"/>
          </p:cNvSpPr>
          <p:nvPr>
            <p:ph type="pic" sz="quarter" idx="10"/>
          </p:nvPr>
        </p:nvSpPr>
        <p:spPr>
          <a:xfrm>
            <a:off x="3744230" y="2215650"/>
            <a:ext cx="4713063" cy="2645109"/>
          </a:xfrm>
        </p:spPr>
        <p:txBody>
          <a:bodyPr/>
          <a:lstStyle/>
          <a:p>
            <a:r>
              <a:rPr lang="en-US" dirty="0"/>
              <a:t>Click icon to add picture</a:t>
            </a:r>
            <a:endParaRPr lang="fr-CA" dirty="0"/>
          </a:p>
        </p:txBody>
      </p:sp>
    </p:spTree>
    <p:extLst>
      <p:ext uri="{BB962C8B-B14F-4D97-AF65-F5344CB8AC3E}">
        <p14:creationId xmlns:p14="http://schemas.microsoft.com/office/powerpoint/2010/main" val="2680630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2" y="3851278"/>
            <a:ext cx="2635249" cy="3006725"/>
          </a:xfrm>
        </p:spPr>
        <p:txBody>
          <a:bodyPr/>
          <a:lstStyle/>
          <a:p>
            <a:r>
              <a:rPr lang="en-US" dirty="0"/>
              <a:t>Click icon to add picture</a:t>
            </a:r>
            <a:endParaRPr lang="fr-CA" dirty="0"/>
          </a:p>
        </p:txBody>
      </p:sp>
    </p:spTree>
    <p:extLst>
      <p:ext uri="{BB962C8B-B14F-4D97-AF65-F5344CB8AC3E}">
        <p14:creationId xmlns:p14="http://schemas.microsoft.com/office/powerpoint/2010/main" val="126209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71429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49" y="1612900"/>
            <a:ext cx="2090739" cy="3708000"/>
          </a:xfrm>
        </p:spPr>
        <p:txBody>
          <a:bodyPr/>
          <a:lstStyle/>
          <a:p>
            <a:r>
              <a:rPr lang="en-US" dirty="0"/>
              <a:t>Click icon to add picture</a:t>
            </a:r>
            <a:endParaRPr lang="fr-CA" dirty="0"/>
          </a:p>
        </p:txBody>
      </p:sp>
    </p:spTree>
    <p:extLst>
      <p:ext uri="{BB962C8B-B14F-4D97-AF65-F5344CB8AC3E}">
        <p14:creationId xmlns:p14="http://schemas.microsoft.com/office/powerpoint/2010/main" val="2042567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80" y="3867151"/>
            <a:ext cx="2090739" cy="2990851"/>
          </a:xfrm>
        </p:spPr>
        <p:txBody>
          <a:bodyPr/>
          <a:lstStyle/>
          <a:p>
            <a:r>
              <a:rPr lang="en-US" dirty="0"/>
              <a:t>Click icon to add picture</a:t>
            </a:r>
            <a:endParaRPr lang="fr-CA" dirty="0"/>
          </a:p>
        </p:txBody>
      </p:sp>
      <p:sp>
        <p:nvSpPr>
          <p:cNvPr id="12" name="Picture Placeholder 12"/>
          <p:cNvSpPr>
            <a:spLocks noGrp="1"/>
          </p:cNvSpPr>
          <p:nvPr>
            <p:ph type="pic" sz="quarter" idx="11" hasCustomPrompt="1"/>
          </p:nvPr>
        </p:nvSpPr>
        <p:spPr>
          <a:xfrm>
            <a:off x="5063329" y="3867151"/>
            <a:ext cx="2090739" cy="2990851"/>
          </a:xfrm>
        </p:spPr>
        <p:txBody>
          <a:bodyPr/>
          <a:lstStyle/>
          <a:p>
            <a:r>
              <a:rPr lang="en-CA" dirty="0"/>
              <a:t> </a:t>
            </a:r>
            <a:endParaRPr lang="fr-CA" dirty="0"/>
          </a:p>
        </p:txBody>
      </p:sp>
      <p:sp>
        <p:nvSpPr>
          <p:cNvPr id="13" name="Picture Placeholder 12"/>
          <p:cNvSpPr>
            <a:spLocks noGrp="1"/>
          </p:cNvSpPr>
          <p:nvPr>
            <p:ph type="pic" sz="quarter" idx="12" hasCustomPrompt="1"/>
          </p:nvPr>
        </p:nvSpPr>
        <p:spPr>
          <a:xfrm>
            <a:off x="8789532" y="3867151"/>
            <a:ext cx="2090739" cy="2990851"/>
          </a:xfrm>
        </p:spPr>
        <p:txBody>
          <a:bodyPr/>
          <a:lstStyle/>
          <a:p>
            <a:r>
              <a:rPr lang="en-CA" dirty="0"/>
              <a:t> </a:t>
            </a:r>
            <a:endParaRPr lang="fr-CA" dirty="0"/>
          </a:p>
        </p:txBody>
      </p:sp>
    </p:spTree>
    <p:extLst>
      <p:ext uri="{BB962C8B-B14F-4D97-AF65-F5344CB8AC3E}">
        <p14:creationId xmlns:p14="http://schemas.microsoft.com/office/powerpoint/2010/main" val="246121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6967539" y="317063"/>
            <a:ext cx="3708000" cy="2088000"/>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6967539" y="4493063"/>
            <a:ext cx="3708000" cy="2088000"/>
          </a:xfrm>
        </p:spPr>
        <p:txBody>
          <a:bodyPr/>
          <a:lstStyle/>
          <a:p>
            <a:r>
              <a:rPr lang="en-US" dirty="0"/>
              <a:t>Click icon to add picture</a:t>
            </a:r>
            <a:endParaRPr lang="fr-CA" dirty="0"/>
          </a:p>
        </p:txBody>
      </p:sp>
    </p:spTree>
    <p:extLst>
      <p:ext uri="{BB962C8B-B14F-4D97-AF65-F5344CB8AC3E}">
        <p14:creationId xmlns:p14="http://schemas.microsoft.com/office/powerpoint/2010/main" val="223594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r>
              <a:rPr lang="en-US" dirty="0"/>
              <a:t>Click icon to add picture</a:t>
            </a:r>
            <a:endParaRPr lang="fr-CA" dirty="0"/>
          </a:p>
        </p:txBody>
      </p:sp>
      <p:sp>
        <p:nvSpPr>
          <p:cNvPr id="9" name="Picture Placeholder 7"/>
          <p:cNvSpPr>
            <a:spLocks noGrp="1"/>
          </p:cNvSpPr>
          <p:nvPr>
            <p:ph type="pic" sz="quarter" idx="11"/>
          </p:nvPr>
        </p:nvSpPr>
        <p:spPr>
          <a:xfrm>
            <a:off x="4242000" y="2385000"/>
            <a:ext cx="3708000" cy="2088000"/>
          </a:xfrm>
        </p:spPr>
        <p:txBody>
          <a:bodyPr/>
          <a:lstStyle/>
          <a:p>
            <a:r>
              <a:rPr lang="en-US" dirty="0"/>
              <a:t>Click icon to add picture</a:t>
            </a:r>
            <a:endParaRPr lang="fr-CA" dirty="0"/>
          </a:p>
        </p:txBody>
      </p:sp>
      <p:sp>
        <p:nvSpPr>
          <p:cNvPr id="10" name="Picture Placeholder 7"/>
          <p:cNvSpPr>
            <a:spLocks noGrp="1"/>
          </p:cNvSpPr>
          <p:nvPr>
            <p:ph type="pic" sz="quarter" idx="12"/>
          </p:nvPr>
        </p:nvSpPr>
        <p:spPr>
          <a:xfrm>
            <a:off x="7950000" y="2385000"/>
            <a:ext cx="3708000" cy="2088000"/>
          </a:xfrm>
        </p:spPr>
        <p:txBody>
          <a:bodyPr/>
          <a:lstStyle/>
          <a:p>
            <a:r>
              <a:rPr lang="en-US" dirty="0"/>
              <a:t>Click icon to add picture</a:t>
            </a:r>
            <a:endParaRPr lang="fr-CA" dirty="0"/>
          </a:p>
        </p:txBody>
      </p:sp>
    </p:spTree>
    <p:extLst>
      <p:ext uri="{BB962C8B-B14F-4D97-AF65-F5344CB8AC3E}">
        <p14:creationId xmlns:p14="http://schemas.microsoft.com/office/powerpoint/2010/main" val="318999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7"/>
            <a:ext cx="2095500" cy="3702051"/>
          </a:xfrm>
        </p:spPr>
        <p:txBody>
          <a:bodyPr/>
          <a:lstStyle/>
          <a:p>
            <a:r>
              <a:rPr lang="en-US" dirty="0"/>
              <a:t>Click icon to add picture</a:t>
            </a:r>
            <a:endParaRPr lang="fr-CA" dirty="0"/>
          </a:p>
        </p:txBody>
      </p:sp>
      <p:sp>
        <p:nvSpPr>
          <p:cNvPr id="19" name="Picture Placeholder 17"/>
          <p:cNvSpPr>
            <a:spLocks noGrp="1"/>
          </p:cNvSpPr>
          <p:nvPr>
            <p:ph type="pic" sz="quarter" idx="11"/>
          </p:nvPr>
        </p:nvSpPr>
        <p:spPr>
          <a:xfrm>
            <a:off x="7651751" y="3632201"/>
            <a:ext cx="3022600" cy="2095500"/>
          </a:xfrm>
        </p:spPr>
        <p:txBody>
          <a:bodyPr/>
          <a:lstStyle/>
          <a:p>
            <a:r>
              <a:rPr lang="en-US" dirty="0"/>
              <a:t>Click icon to add picture</a:t>
            </a:r>
            <a:endParaRPr lang="fr-CA" dirty="0"/>
          </a:p>
        </p:txBody>
      </p:sp>
    </p:spTree>
    <p:extLst>
      <p:ext uri="{BB962C8B-B14F-4D97-AF65-F5344CB8AC3E}">
        <p14:creationId xmlns:p14="http://schemas.microsoft.com/office/powerpoint/2010/main" val="280628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48728854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2138272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58AD9-7496-4F58-9685-56FC4BE5D7F1}"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dirty="0"/>
          </a:p>
        </p:txBody>
      </p:sp>
    </p:spTree>
    <p:extLst>
      <p:ext uri="{BB962C8B-B14F-4D97-AF65-F5344CB8AC3E}">
        <p14:creationId xmlns:p14="http://schemas.microsoft.com/office/powerpoint/2010/main" val="1517455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948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79541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6" Type="http://schemas.openxmlformats.org/officeDocument/2006/relationships/slideLayout" Target="../slideLayouts/slideLayout90.xml"/><Relationship Id="rId84" Type="http://schemas.openxmlformats.org/officeDocument/2006/relationships/theme" Target="../theme/theme2.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82" Type="http://schemas.openxmlformats.org/officeDocument/2006/relationships/slideLayout" Target="../slideLayouts/slideLayout96.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slideLayout" Target="../slideLayouts/slideLayout9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63" Type="http://schemas.openxmlformats.org/officeDocument/2006/relationships/slideLayout" Target="../slideLayouts/slideLayout160.xml"/><Relationship Id="rId68" Type="http://schemas.openxmlformats.org/officeDocument/2006/relationships/slideLayout" Target="../slideLayouts/slideLayout165.xml"/><Relationship Id="rId76" Type="http://schemas.openxmlformats.org/officeDocument/2006/relationships/slideLayout" Target="../slideLayouts/slideLayout173.xml"/><Relationship Id="rId7" Type="http://schemas.openxmlformats.org/officeDocument/2006/relationships/slideLayout" Target="../slideLayouts/slideLayout104.xml"/><Relationship Id="rId71" Type="http://schemas.openxmlformats.org/officeDocument/2006/relationships/slideLayout" Target="../slideLayouts/slideLayout168.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66" Type="http://schemas.openxmlformats.org/officeDocument/2006/relationships/slideLayout" Target="../slideLayouts/slideLayout163.xml"/><Relationship Id="rId74" Type="http://schemas.openxmlformats.org/officeDocument/2006/relationships/slideLayout" Target="../slideLayouts/slideLayout171.xml"/><Relationship Id="rId79" Type="http://schemas.openxmlformats.org/officeDocument/2006/relationships/slideLayout" Target="../slideLayouts/slideLayout176.xml"/><Relationship Id="rId5" Type="http://schemas.openxmlformats.org/officeDocument/2006/relationships/slideLayout" Target="../slideLayouts/slideLayout102.xml"/><Relationship Id="rId61" Type="http://schemas.openxmlformats.org/officeDocument/2006/relationships/slideLayout" Target="../slideLayouts/slideLayout158.xml"/><Relationship Id="rId82" Type="http://schemas.openxmlformats.org/officeDocument/2006/relationships/theme" Target="../theme/theme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73" Type="http://schemas.openxmlformats.org/officeDocument/2006/relationships/slideLayout" Target="../slideLayouts/slideLayout170.xml"/><Relationship Id="rId78" Type="http://schemas.openxmlformats.org/officeDocument/2006/relationships/slideLayout" Target="../slideLayouts/slideLayout175.xml"/><Relationship Id="rId81" Type="http://schemas.openxmlformats.org/officeDocument/2006/relationships/slideLayout" Target="../slideLayouts/slideLayout17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slideLayout" Target="../slideLayouts/slideLayout166.xml"/><Relationship Id="rId77" Type="http://schemas.openxmlformats.org/officeDocument/2006/relationships/slideLayout" Target="../slideLayouts/slideLayout174.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72" Type="http://schemas.openxmlformats.org/officeDocument/2006/relationships/slideLayout" Target="../slideLayouts/slideLayout169.xml"/><Relationship Id="rId80" Type="http://schemas.openxmlformats.org/officeDocument/2006/relationships/slideLayout" Target="../slideLayouts/slideLayout177.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slideLayout" Target="../slideLayouts/slideLayout167.xml"/><Relationship Id="rId75" Type="http://schemas.openxmlformats.org/officeDocument/2006/relationships/slideLayout" Target="../slideLayouts/slideLayout172.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8" y="484095"/>
            <a:ext cx="10830113" cy="1116107"/>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8" y="1981203"/>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7"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6664" y="6103689"/>
            <a:ext cx="1124897" cy="869316"/>
          </a:xfrm>
          <a:prstGeom prst="rect">
            <a:avLst/>
          </a:prstGeom>
        </p:spPr>
      </p:pic>
    </p:spTree>
    <p:extLst>
      <p:ext uri="{BB962C8B-B14F-4D97-AF65-F5344CB8AC3E}">
        <p14:creationId xmlns:p14="http://schemas.microsoft.com/office/powerpoint/2010/main" val="245374205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hf hdr="0" ftr="0" dt="0"/>
  <p:txStyles>
    <p:titleStyle>
      <a:lvl1pPr algn="l" defTabSz="914354"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89" indent="-228589" algn="l" defTabSz="914354"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78"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66"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54"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42"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8AD9-7496-4F58-9685-56FC4BE5D7F1}" type="datetimeFigureOut">
              <a:rPr lang="en-US" smtClean="0"/>
              <a:t>6/24/2024</a:t>
            </a:fld>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5868-61D3-490F-8751-0D0D76BC04EA}" type="slidenum">
              <a:rPr lang="en-US" smtClean="0"/>
              <a:t>‹#›</a:t>
            </a:fld>
            <a:endParaRPr lang="en-US" dirty="0"/>
          </a:p>
        </p:txBody>
      </p:sp>
    </p:spTree>
    <p:extLst>
      <p:ext uri="{BB962C8B-B14F-4D97-AF65-F5344CB8AC3E}">
        <p14:creationId xmlns:p14="http://schemas.microsoft.com/office/powerpoint/2010/main" val="2645967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83" r:id="rId54"/>
    <p:sldLayoutId id="2147483784" r:id="rId55"/>
    <p:sldLayoutId id="2147483785" r:id="rId56"/>
    <p:sldLayoutId id="2147483786" r:id="rId57"/>
    <p:sldLayoutId id="2147483787" r:id="rId58"/>
    <p:sldLayoutId id="2147483788" r:id="rId59"/>
    <p:sldLayoutId id="2147483789" r:id="rId60"/>
    <p:sldLayoutId id="2147483790" r:id="rId61"/>
    <p:sldLayoutId id="2147483791" r:id="rId62"/>
    <p:sldLayoutId id="2147483792" r:id="rId63"/>
    <p:sldLayoutId id="2147483793" r:id="rId64"/>
    <p:sldLayoutId id="2147483794" r:id="rId65"/>
    <p:sldLayoutId id="2147483795" r:id="rId66"/>
    <p:sldLayoutId id="2147483796" r:id="rId67"/>
    <p:sldLayoutId id="2147483797" r:id="rId68"/>
    <p:sldLayoutId id="2147483798" r:id="rId69"/>
    <p:sldLayoutId id="2147483799" r:id="rId70"/>
    <p:sldLayoutId id="2147483800" r:id="rId71"/>
    <p:sldLayoutId id="2147483801" r:id="rId72"/>
    <p:sldLayoutId id="2147483802" r:id="rId73"/>
    <p:sldLayoutId id="2147483803" r:id="rId74"/>
    <p:sldLayoutId id="2147483804" r:id="rId75"/>
    <p:sldLayoutId id="2147483805" r:id="rId76"/>
    <p:sldLayoutId id="2147483806" r:id="rId77"/>
    <p:sldLayoutId id="2147483807" r:id="rId78"/>
    <p:sldLayoutId id="2147483808" r:id="rId79"/>
    <p:sldLayoutId id="2147483809" r:id="rId80"/>
    <p:sldLayoutId id="2147483810" r:id="rId81"/>
    <p:sldLayoutId id="2147483811" r:id="rId82"/>
    <p:sldLayoutId id="2147483812" r:id="rId8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136354086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0" r:id="rId41"/>
    <p:sldLayoutId id="2147483871" r:id="rId42"/>
    <p:sldLayoutId id="2147483872" r:id="rId43"/>
    <p:sldLayoutId id="2147483873" r:id="rId44"/>
    <p:sldLayoutId id="2147483874" r:id="rId45"/>
    <p:sldLayoutId id="2147483875" r:id="rId46"/>
    <p:sldLayoutId id="2147483876" r:id="rId47"/>
    <p:sldLayoutId id="2147483877" r:id="rId48"/>
    <p:sldLayoutId id="2147483878" r:id="rId49"/>
    <p:sldLayoutId id="2147483879" r:id="rId50"/>
    <p:sldLayoutId id="2147483880" r:id="rId51"/>
    <p:sldLayoutId id="2147483881" r:id="rId52"/>
    <p:sldLayoutId id="2147483882" r:id="rId53"/>
    <p:sldLayoutId id="2147483883" r:id="rId54"/>
    <p:sldLayoutId id="2147483884" r:id="rId55"/>
    <p:sldLayoutId id="2147483885" r:id="rId56"/>
    <p:sldLayoutId id="2147483886" r:id="rId57"/>
    <p:sldLayoutId id="2147483887" r:id="rId58"/>
    <p:sldLayoutId id="2147483888" r:id="rId59"/>
    <p:sldLayoutId id="2147483889" r:id="rId60"/>
    <p:sldLayoutId id="2147483890" r:id="rId61"/>
    <p:sldLayoutId id="2147483891" r:id="rId62"/>
    <p:sldLayoutId id="2147483892" r:id="rId63"/>
    <p:sldLayoutId id="2147483893" r:id="rId64"/>
    <p:sldLayoutId id="2147483894" r:id="rId65"/>
    <p:sldLayoutId id="2147483895" r:id="rId66"/>
    <p:sldLayoutId id="2147483896" r:id="rId67"/>
    <p:sldLayoutId id="2147483897" r:id="rId68"/>
    <p:sldLayoutId id="2147483898" r:id="rId69"/>
    <p:sldLayoutId id="2147483899" r:id="rId70"/>
    <p:sldLayoutId id="2147483900" r:id="rId71"/>
    <p:sldLayoutId id="2147483901" r:id="rId72"/>
    <p:sldLayoutId id="2147483902" r:id="rId73"/>
    <p:sldLayoutId id="2147483903" r:id="rId74"/>
    <p:sldLayoutId id="2147483904" r:id="rId75"/>
    <p:sldLayoutId id="2147483905" r:id="rId76"/>
    <p:sldLayoutId id="2147483906" r:id="rId77"/>
    <p:sldLayoutId id="2147483907" r:id="rId78"/>
    <p:sldLayoutId id="2147483908" r:id="rId79"/>
    <p:sldLayoutId id="2147483909" r:id="rId80"/>
    <p:sldLayoutId id="214748391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9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8.xml"/><Relationship Id="rId18" Type="http://schemas.openxmlformats.org/officeDocument/2006/relationships/slide" Target="slide40.xml"/><Relationship Id="rId26" Type="http://schemas.openxmlformats.org/officeDocument/2006/relationships/slide" Target="slide44.xml"/><Relationship Id="rId3" Type="http://schemas.openxmlformats.org/officeDocument/2006/relationships/slide" Target="slide6.xml"/><Relationship Id="rId21" Type="http://schemas.openxmlformats.org/officeDocument/2006/relationships/slide" Target="slide32.xml"/><Relationship Id="rId7" Type="http://schemas.openxmlformats.org/officeDocument/2006/relationships/slide" Target="slide14.xml"/><Relationship Id="rId12" Type="http://schemas.openxmlformats.org/officeDocument/2006/relationships/slide" Target="slide18.xml"/><Relationship Id="rId17" Type="http://schemas.openxmlformats.org/officeDocument/2006/relationships/slide" Target="slide30.xml"/><Relationship Id="rId25" Type="http://schemas.openxmlformats.org/officeDocument/2006/relationships/slide" Target="slide34.xml"/><Relationship Id="rId2" Type="http://schemas.openxmlformats.org/officeDocument/2006/relationships/notesSlide" Target="../notesSlides/notesSlide5.xml"/><Relationship Id="rId16" Type="http://schemas.openxmlformats.org/officeDocument/2006/relationships/slide" Target="slide20.xml"/><Relationship Id="rId20" Type="http://schemas.openxmlformats.org/officeDocument/2006/relationships/slide" Target="slide22.xml"/><Relationship Id="rId1" Type="http://schemas.openxmlformats.org/officeDocument/2006/relationships/slideLayout" Target="../slideLayouts/slideLayout10.xml"/><Relationship Id="rId6" Type="http://schemas.openxmlformats.org/officeDocument/2006/relationships/slide" Target="slide12.xml"/><Relationship Id="rId11" Type="http://schemas.openxmlformats.org/officeDocument/2006/relationships/slide" Target="slide46.xml"/><Relationship Id="rId24" Type="http://schemas.openxmlformats.org/officeDocument/2006/relationships/slide" Target="slide24.xml"/><Relationship Id="rId5" Type="http://schemas.openxmlformats.org/officeDocument/2006/relationships/slide" Target="slide10.xml"/><Relationship Id="rId15" Type="http://schemas.openxmlformats.org/officeDocument/2006/relationships/slide" Target="slide48.xml"/><Relationship Id="rId23" Type="http://schemas.openxmlformats.org/officeDocument/2006/relationships/slide" Target="slide52.xml"/><Relationship Id="rId28" Type="http://schemas.openxmlformats.org/officeDocument/2006/relationships/slide" Target="slide56.xml"/><Relationship Id="rId10" Type="http://schemas.openxmlformats.org/officeDocument/2006/relationships/slide" Target="slide26.xml"/><Relationship Id="rId19" Type="http://schemas.openxmlformats.org/officeDocument/2006/relationships/slide" Target="slide50.xml"/><Relationship Id="rId4" Type="http://schemas.openxmlformats.org/officeDocument/2006/relationships/slide" Target="slide8.xml"/><Relationship Id="rId9" Type="http://schemas.openxmlformats.org/officeDocument/2006/relationships/slide" Target="slide36.xml"/><Relationship Id="rId14" Type="http://schemas.openxmlformats.org/officeDocument/2006/relationships/slide" Target="slide38.xml"/><Relationship Id="rId22" Type="http://schemas.openxmlformats.org/officeDocument/2006/relationships/slide" Target="slide42.xml"/><Relationship Id="rId27" Type="http://schemas.openxmlformats.org/officeDocument/2006/relationships/slide" Target="slide5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427038"/>
            <a:ext cx="10515600" cy="1325562"/>
          </a:xfrm>
        </p:spPr>
        <p:txBody>
          <a:bodyPr/>
          <a:lstStyle/>
          <a:p>
            <a:r>
              <a:rPr lang="fr-FR" altLang="en-US" sz="4500" dirty="0">
                <a:latin typeface="Segoe UI" panose="020B0502040204020203" pitchFamily="34" charset="0"/>
                <a:cs typeface="Segoe UI" panose="020B0502040204020203" pitchFamily="34" charset="0"/>
              </a:rPr>
              <a:t>$300 – </a:t>
            </a:r>
            <a:r>
              <a:rPr lang="fr-FR" altLang="en-US" sz="4500" i="1" dirty="0">
                <a:latin typeface="Segoe UI" panose="020B0502040204020203" pitchFamily="34" charset="0"/>
                <a:cs typeface="Segoe UI" panose="020B0502040204020203" pitchFamily="34" charset="0"/>
              </a:rPr>
              <a:t>Méthode(s) et interruptions</a:t>
            </a:r>
            <a:endParaRPr lang="en-US" altLang="en-US" sz="4500" dirty="0">
              <a:latin typeface="Segoe UI" panose="020B0502040204020203" pitchFamily="34" charset="0"/>
              <a:cs typeface="Segoe UI" panose="020B0502040204020203" pitchFamily="34" charset="0"/>
            </a:endParaRPr>
          </a:p>
        </p:txBody>
      </p:sp>
      <p:sp>
        <p:nvSpPr>
          <p:cNvPr id="11273" name="Text Box 9"/>
          <p:cNvSpPr txBox="1">
            <a:spLocks noChangeArrowheads="1"/>
          </p:cNvSpPr>
          <p:nvPr/>
        </p:nvSpPr>
        <p:spPr bwMode="auto">
          <a:xfrm>
            <a:off x="609600" y="1371600"/>
            <a:ext cx="10896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2800" dirty="0">
                <a:latin typeface="Segoe UI" panose="020B0502040204020203" pitchFamily="34" charset="0"/>
                <a:cs typeface="Segoe UI" panose="020B0502040204020203" pitchFamily="34" charset="0"/>
              </a:rPr>
              <a:t>La répondante dit :</a:t>
            </a:r>
          </a:p>
          <a:p>
            <a:pPr marL="914400" eaLnBrk="1" hangingPunct="1"/>
            <a:r>
              <a:rPr lang="fr-FR" altLang="en-US" sz="2800" i="1" dirty="0">
                <a:latin typeface="Segoe UI" panose="020B0502040204020203" pitchFamily="34" charset="0"/>
                <a:cs typeface="Segoe UI" panose="020B0502040204020203" pitchFamily="34" charset="0"/>
              </a:rPr>
              <a:t>Mon mari n'habite pas avec moi, mais dans le village de l'autre côté de la frontière. Il vient en début de chaque mois pour me remettre une partie de sa paie du mois; parfois il vient plus souvent pour les fêtes, mais au moins une fois par mois. Quand il vient, on utilise un condom.</a:t>
            </a:r>
          </a:p>
          <a:p>
            <a:pPr marL="914400" eaLnBrk="1" hangingPunct="1"/>
            <a:endParaRPr lang="fr-FR" altLang="en-US" sz="2800" dirty="0">
              <a:latin typeface="Segoe UI" panose="020B0502040204020203" pitchFamily="34" charset="0"/>
              <a:cs typeface="Segoe UI" panose="020B0502040204020203" pitchFamily="34" charset="0"/>
            </a:endParaRPr>
          </a:p>
          <a:p>
            <a:pPr eaLnBrk="1" hangingPunct="1"/>
            <a:r>
              <a:rPr lang="fr-FR" altLang="en-US" sz="2800" b="1" dirty="0">
                <a:latin typeface="Segoe UI" panose="020B0502040204020203" pitchFamily="34" charset="0"/>
                <a:cs typeface="Segoe UI" panose="020B0502040204020203" pitchFamily="34" charset="0"/>
              </a:rPr>
              <a:t>Si on a assez d'informations pour noter le code, quel code noter pour le mois actuel dans la Colonne 1e ? Si on n'a pas assez d'informations pour noter le code, quelle relance doit-on faire ?</a:t>
            </a:r>
          </a:p>
        </p:txBody>
      </p:sp>
      <p:pic>
        <p:nvPicPr>
          <p:cNvPr id="2" name="Smokey's Lounge - TrackTribe">
            <a:hlinkClick r:id="" action="ppaction://media"/>
            <a:extLst>
              <a:ext uri="{FF2B5EF4-FFF2-40B4-BE49-F238E27FC236}">
                <a16:creationId xmlns:a16="http://schemas.microsoft.com/office/drawing/2014/main" id="{F682BA9D-B6D2-DDFD-1A99-5F92179FE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3"/>
                                        </p:tgtEl>
                                        <p:attrNameLst>
                                          <p:attrName>style.visibility</p:attrName>
                                        </p:attrNameLst>
                                      </p:cBhvr>
                                      <p:to>
                                        <p:strVal val="visible"/>
                                      </p:to>
                                    </p:set>
                                    <p:anim calcmode="lin" valueType="num">
                                      <p:cBhvr additive="base">
                                        <p:cTn id="12" dur="500" fill="hold"/>
                                        <p:tgtEl>
                                          <p:spTgt spid="11273"/>
                                        </p:tgtEl>
                                        <p:attrNameLst>
                                          <p:attrName>ppt_x</p:attrName>
                                        </p:attrNameLst>
                                      </p:cBhvr>
                                      <p:tavLst>
                                        <p:tav tm="0">
                                          <p:val>
                                            <p:strVal val="0-#ppt_w/2"/>
                                          </p:val>
                                        </p:tav>
                                        <p:tav tm="100000">
                                          <p:val>
                                            <p:strVal val="#ppt_x"/>
                                          </p:val>
                                        </p:tav>
                                      </p:tavLst>
                                    </p:anim>
                                    <p:anim calcmode="lin" valueType="num">
                                      <p:cBhvr additive="base">
                                        <p:cTn id="13" dur="500" fill="hold"/>
                                        <p:tgtEl>
                                          <p:spTgt spid="112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1266" grpId="0" autoUpdateAnimBg="0"/>
      <p:bldP spid="112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5" name="Text Box 6"/>
          <p:cNvSpPr txBox="1">
            <a:spLocks noChangeArrowheads="1"/>
          </p:cNvSpPr>
          <p:nvPr/>
        </p:nvSpPr>
        <p:spPr bwMode="auto">
          <a:xfrm>
            <a:off x="2057400" y="1997839"/>
            <a:ext cx="8077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 « Votre mari, vous a-t-il rendu visite depuis le début de ce mois? »</a:t>
            </a:r>
          </a:p>
          <a:p>
            <a:pPr algn="ctr"/>
            <a:endParaRPr lang="fr-FR" altLang="en-US" sz="3600"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Et potentiellement une dernière vérification: </a:t>
            </a:r>
          </a:p>
          <a:p>
            <a:pPr algn="ctr"/>
            <a:r>
              <a:rPr lang="fr-FR" altLang="en-US" sz="3600" b="1" dirty="0">
                <a:latin typeface="Segoe UI" panose="020B0502040204020203" pitchFamily="34" charset="0"/>
                <a:cs typeface="Segoe UI" panose="020B0502040204020203" pitchFamily="34" charset="0"/>
              </a:rPr>
              <a:t>« A-t-il utilisé un condom? »</a:t>
            </a:r>
          </a:p>
        </p:txBody>
      </p:sp>
      <p:sp>
        <p:nvSpPr>
          <p:cNvPr id="2" name="AutoShape 4">
            <a:hlinkClick r:id="rId3" action="ppaction://hlinksldjump" highlightClick="1"/>
            <a:extLst>
              <a:ext uri="{FF2B5EF4-FFF2-40B4-BE49-F238E27FC236}">
                <a16:creationId xmlns:a16="http://schemas.microsoft.com/office/drawing/2014/main" id="{7120A4DC-FD21-4254-DDC4-9CCDC6AD5963}"/>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1000"/>
                                        <p:tgtEl>
                                          <p:spTgt spid="12290"/>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09600" y="450770"/>
            <a:ext cx="10210800" cy="1258888"/>
          </a:xfrm>
        </p:spPr>
        <p:txBody>
          <a:bodyPr rtlCol="0">
            <a:noAutofit/>
          </a:bodyPr>
          <a:lstStyle/>
          <a:p>
            <a:pPr fontAlgn="auto">
              <a:spcAft>
                <a:spcPts val="0"/>
              </a:spcAft>
              <a:defRPr/>
            </a:pPr>
            <a:r>
              <a:rPr lang="en-US" altLang="en-US" sz="4500" dirty="0">
                <a:latin typeface="Segoe UI" panose="020B0502040204020203" pitchFamily="34" charset="0"/>
                <a:cs typeface="Segoe UI" panose="020B0502040204020203" pitchFamily="34" charset="0"/>
              </a:rPr>
              <a:t>$</a:t>
            </a:r>
            <a:r>
              <a:rPr lang="fr-FR" altLang="en-US" sz="4500" dirty="0">
                <a:latin typeface="Segoe UI" panose="020B0502040204020203" pitchFamily="34" charset="0"/>
                <a:cs typeface="Segoe UI" panose="020B0502040204020203" pitchFamily="34" charset="0"/>
              </a:rPr>
              <a:t>400 – </a:t>
            </a:r>
            <a:r>
              <a:rPr lang="fr-FR" altLang="en-US" sz="4500" i="1" dirty="0">
                <a:latin typeface="Segoe UI" panose="020B0502040204020203" pitchFamily="34" charset="0"/>
                <a:cs typeface="Segoe UI" panose="020B0502040204020203" pitchFamily="34" charset="0"/>
              </a:rPr>
              <a:t>Méthode(s) et interruptions</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13321" name="Text Box 9"/>
          <p:cNvSpPr txBox="1">
            <a:spLocks noChangeArrowheads="1"/>
          </p:cNvSpPr>
          <p:nvPr/>
        </p:nvSpPr>
        <p:spPr bwMode="auto">
          <a:xfrm>
            <a:off x="990600" y="1981200"/>
            <a:ext cx="10210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914400" eaLnBrk="1" hangingPunct="1"/>
            <a:r>
              <a:rPr lang="fr-FR" altLang="en-US" sz="3000" i="1" dirty="0">
                <a:latin typeface="Segoe UI" panose="020B0502040204020203" pitchFamily="34" charset="0"/>
                <a:cs typeface="Segoe UI" panose="020B0502040204020203" pitchFamily="34" charset="0"/>
              </a:rPr>
              <a:t>On m'a mis des bâtonnets dans le bras quelques mois après la naissance de mon fils, celui qui a 8 ans maintenant. Et donc je n'ai pas besoin d'utiliser une autre méthode - je suis couverte par ces bâtonnets!</a:t>
            </a:r>
          </a:p>
          <a:p>
            <a:pPr lvl="1"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1e, quel code doit-on noter pour le mois actuel ?</a:t>
            </a:r>
          </a:p>
        </p:txBody>
      </p:sp>
      <p:pic>
        <p:nvPicPr>
          <p:cNvPr id="2" name="Smokey's Lounge - TrackTribe">
            <a:hlinkClick r:id="" action="ppaction://media"/>
            <a:extLst>
              <a:ext uri="{FF2B5EF4-FFF2-40B4-BE49-F238E27FC236}">
                <a16:creationId xmlns:a16="http://schemas.microsoft.com/office/drawing/2014/main" id="{6395ECF6-B4DE-8271-038C-5F1D94C69B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321"/>
                                        </p:tgtEl>
                                        <p:attrNameLst>
                                          <p:attrName>style.visibility</p:attrName>
                                        </p:attrNameLst>
                                      </p:cBhvr>
                                      <p:to>
                                        <p:strVal val="visible"/>
                                      </p:to>
                                    </p:set>
                                    <p:anim calcmode="lin" valueType="num">
                                      <p:cBhvr additive="base">
                                        <p:cTn id="12" dur="500" fill="hold"/>
                                        <p:tgtEl>
                                          <p:spTgt spid="13321"/>
                                        </p:tgtEl>
                                        <p:attrNameLst>
                                          <p:attrName>ppt_x</p:attrName>
                                        </p:attrNameLst>
                                      </p:cBhvr>
                                      <p:tavLst>
                                        <p:tav tm="0">
                                          <p:val>
                                            <p:strVal val="0-#ppt_w/2"/>
                                          </p:val>
                                        </p:tav>
                                        <p:tav tm="100000">
                                          <p:val>
                                            <p:strVal val="#ppt_x"/>
                                          </p:val>
                                        </p:tav>
                                      </p:tavLst>
                                    </p:anim>
                                    <p:anim calcmode="lin" valueType="num">
                                      <p:cBhvr additive="base">
                                        <p:cTn id="13" dur="500" fill="hold"/>
                                        <p:tgtEl>
                                          <p:spTgt spid="133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3314" grpId="0" autoUpdateAnimBg="0"/>
      <p:bldP spid="133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52400"/>
            <a:ext cx="8229600" cy="1258888"/>
          </a:xfrm>
        </p:spPr>
        <p:txBody>
          <a:bodyPr/>
          <a:lstStyle/>
          <a:p>
            <a:r>
              <a:rPr lang="fr-SN" altLang="en-US" sz="4500" dirty="0">
                <a:latin typeface="Segoe UI" panose="020B0502040204020203" pitchFamily="34" charset="0"/>
                <a:cs typeface="Segoe UI" panose="020B0502040204020203" pitchFamily="34" charset="0"/>
              </a:rPr>
              <a:t>$400</a:t>
            </a:r>
          </a:p>
        </p:txBody>
      </p:sp>
      <p:sp>
        <p:nvSpPr>
          <p:cNvPr id="14342" name="Text Box 6"/>
          <p:cNvSpPr txBox="1">
            <a:spLocks noChangeArrowheads="1"/>
          </p:cNvSpPr>
          <p:nvPr/>
        </p:nvSpPr>
        <p:spPr bwMode="auto">
          <a:xfrm>
            <a:off x="1295400" y="2274838"/>
            <a:ext cx="960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dirty="0">
                <a:latin typeface="Segoe UI" panose="020B0502040204020203" pitchFamily="34" charset="0"/>
                <a:cs typeface="Segoe UI" panose="020B0502040204020203" pitchFamily="34" charset="0"/>
              </a:rPr>
              <a:t> </a:t>
            </a:r>
            <a:r>
              <a:rPr lang="fr-FR" altLang="en-US" sz="3600" b="1" dirty="0">
                <a:latin typeface="Segoe UI" panose="020B0502040204020203" pitchFamily="34" charset="0"/>
                <a:cs typeface="Segoe UI" panose="020B0502040204020203" pitchFamily="34" charset="0"/>
              </a:rPr>
              <a:t>0 </a:t>
            </a:r>
            <a:r>
              <a:rPr lang="fr-FR" altLang="en-US" sz="3600" b="1" i="1" dirty="0">
                <a:latin typeface="Segoe UI" panose="020B0502040204020203" pitchFamily="34" charset="0"/>
                <a:cs typeface="Segoe UI" panose="020B0502040204020203" pitchFamily="34" charset="0"/>
              </a:rPr>
              <a:t>(aucune méthode utilisée)</a:t>
            </a:r>
          </a:p>
          <a:p>
            <a:pPr algn="ctr"/>
            <a:endParaRPr lang="fr-FR" altLang="en-US" sz="3600" b="1"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On vous rappelle que les bâtonnets sont valides pour 3 à 5 ans.</a:t>
            </a:r>
          </a:p>
        </p:txBody>
      </p:sp>
      <p:sp>
        <p:nvSpPr>
          <p:cNvPr id="2" name="AutoShape 4">
            <a:hlinkClick r:id="rId3" action="ppaction://hlinksldjump" highlightClick="1"/>
            <a:extLst>
              <a:ext uri="{FF2B5EF4-FFF2-40B4-BE49-F238E27FC236}">
                <a16:creationId xmlns:a16="http://schemas.microsoft.com/office/drawing/2014/main" id="{15A199BC-DC9F-51AD-23A0-802DBC6C8D65}"/>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4)">
                                      <p:cBhvr>
                                        <p:cTn id="7" dur="1000"/>
                                        <p:tgtEl>
                                          <p:spTgt spid="1433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wipe(down)">
                                      <p:cBhvr>
                                        <p:cTn id="11" dur="580">
                                          <p:stCondLst>
                                            <p:cond delay="0"/>
                                          </p:stCondLst>
                                        </p:cTn>
                                        <p:tgtEl>
                                          <p:spTgt spid="14342"/>
                                        </p:tgtEl>
                                      </p:cBhvr>
                                    </p:animEffect>
                                    <p:anim calcmode="lin" valueType="num">
                                      <p:cBhvr>
                                        <p:cTn id="12"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17" dur="26">
                                          <p:stCondLst>
                                            <p:cond delay="650"/>
                                          </p:stCondLst>
                                        </p:cTn>
                                        <p:tgtEl>
                                          <p:spTgt spid="14342"/>
                                        </p:tgtEl>
                                      </p:cBhvr>
                                      <p:to x="100000" y="60000"/>
                                    </p:animScale>
                                    <p:animScale>
                                      <p:cBhvr>
                                        <p:cTn id="18" dur="166" decel="50000">
                                          <p:stCondLst>
                                            <p:cond delay="676"/>
                                          </p:stCondLst>
                                        </p:cTn>
                                        <p:tgtEl>
                                          <p:spTgt spid="14342"/>
                                        </p:tgtEl>
                                      </p:cBhvr>
                                      <p:to x="100000" y="100000"/>
                                    </p:animScale>
                                    <p:animScale>
                                      <p:cBhvr>
                                        <p:cTn id="19" dur="26">
                                          <p:stCondLst>
                                            <p:cond delay="1312"/>
                                          </p:stCondLst>
                                        </p:cTn>
                                        <p:tgtEl>
                                          <p:spTgt spid="14342"/>
                                        </p:tgtEl>
                                      </p:cBhvr>
                                      <p:to x="100000" y="80000"/>
                                    </p:animScale>
                                    <p:animScale>
                                      <p:cBhvr>
                                        <p:cTn id="20" dur="166" decel="50000">
                                          <p:stCondLst>
                                            <p:cond delay="1338"/>
                                          </p:stCondLst>
                                        </p:cTn>
                                        <p:tgtEl>
                                          <p:spTgt spid="14342"/>
                                        </p:tgtEl>
                                      </p:cBhvr>
                                      <p:to x="100000" y="100000"/>
                                    </p:animScale>
                                    <p:animScale>
                                      <p:cBhvr>
                                        <p:cTn id="21" dur="26">
                                          <p:stCondLst>
                                            <p:cond delay="1642"/>
                                          </p:stCondLst>
                                        </p:cTn>
                                        <p:tgtEl>
                                          <p:spTgt spid="14342"/>
                                        </p:tgtEl>
                                      </p:cBhvr>
                                      <p:to x="100000" y="90000"/>
                                    </p:animScale>
                                    <p:animScale>
                                      <p:cBhvr>
                                        <p:cTn id="22" dur="166" decel="50000">
                                          <p:stCondLst>
                                            <p:cond delay="1668"/>
                                          </p:stCondLst>
                                        </p:cTn>
                                        <p:tgtEl>
                                          <p:spTgt spid="14342"/>
                                        </p:tgtEl>
                                      </p:cBhvr>
                                      <p:to x="100000" y="100000"/>
                                    </p:animScale>
                                    <p:animScale>
                                      <p:cBhvr>
                                        <p:cTn id="23" dur="26">
                                          <p:stCondLst>
                                            <p:cond delay="1808"/>
                                          </p:stCondLst>
                                        </p:cTn>
                                        <p:tgtEl>
                                          <p:spTgt spid="14342"/>
                                        </p:tgtEl>
                                      </p:cBhvr>
                                      <p:to x="100000" y="95000"/>
                                    </p:animScale>
                                    <p:animScale>
                                      <p:cBhvr>
                                        <p:cTn id="24"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427037"/>
            <a:ext cx="10515600" cy="1325563"/>
          </a:xfrm>
        </p:spPr>
        <p:txBody>
          <a:bodyPr/>
          <a:lstStyle/>
          <a:p>
            <a:r>
              <a:rPr lang="fr-FR" altLang="en-US" sz="4500" dirty="0">
                <a:latin typeface="Segoe UI" panose="020B0502040204020203" pitchFamily="34" charset="0"/>
                <a:cs typeface="Segoe UI" panose="020B0502040204020203" pitchFamily="34" charset="0"/>
              </a:rPr>
              <a:t>$500 – </a:t>
            </a:r>
            <a:r>
              <a:rPr lang="fr-FR" altLang="en-US" sz="4500" i="1" dirty="0">
                <a:latin typeface="Segoe UI" panose="020B0502040204020203" pitchFamily="34" charset="0"/>
                <a:cs typeface="Segoe UI" panose="020B0502040204020203" pitchFamily="34" charset="0"/>
              </a:rPr>
              <a:t>Méthode(s) et interruptions</a:t>
            </a:r>
            <a:endParaRPr lang="en-US" altLang="en-US" sz="4500" dirty="0">
              <a:latin typeface="Segoe UI" panose="020B0502040204020203" pitchFamily="34" charset="0"/>
              <a:cs typeface="Segoe UI" panose="020B0502040204020203" pitchFamily="34" charset="0"/>
            </a:endParaRPr>
          </a:p>
        </p:txBody>
      </p:sp>
      <p:sp>
        <p:nvSpPr>
          <p:cNvPr id="15366" name="Text Box 6"/>
          <p:cNvSpPr txBox="1">
            <a:spLocks noChangeArrowheads="1"/>
          </p:cNvSpPr>
          <p:nvPr/>
        </p:nvSpPr>
        <p:spPr bwMode="auto">
          <a:xfrm>
            <a:off x="342900" y="1524000"/>
            <a:ext cx="11506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914400" eaLnBrk="1" hangingPunct="1"/>
            <a:r>
              <a:rPr lang="fr-FR" altLang="en-US" sz="3000" i="1" dirty="0">
                <a:latin typeface="Segoe UI" panose="020B0502040204020203" pitchFamily="34" charset="0"/>
                <a:cs typeface="Segoe UI" panose="020B0502040204020203" pitchFamily="34" charset="0"/>
              </a:rPr>
              <a:t>Je n'arrivais plus à avoir le préservatif féminin dans la pharmacie d'à côté, alors j'ai commencé vers la fin du mois à aussi prendre la pilule. Comme ça, le temps que mon petit stock de préservatifs féminins termine, j'aurai une autre méthode déjà active et efficace.</a:t>
            </a:r>
          </a:p>
          <a:p>
            <a:pPr lvl="1"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Si on a assez d'informations pour noter le code, quel code noter dans la Colonne 1e ? Si on n'a pas assez d'informations pour noter le code, quelle relance doit-on faire ?</a:t>
            </a:r>
          </a:p>
        </p:txBody>
      </p:sp>
      <p:pic>
        <p:nvPicPr>
          <p:cNvPr id="2" name="Smokey's Lounge - TrackTribe">
            <a:hlinkClick r:id="" action="ppaction://media"/>
            <a:extLst>
              <a:ext uri="{FF2B5EF4-FFF2-40B4-BE49-F238E27FC236}">
                <a16:creationId xmlns:a16="http://schemas.microsoft.com/office/drawing/2014/main" id="{FC5B07EE-650A-ADB7-D53F-6E0A5F71C5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366"/>
                                        </p:tgtEl>
                                        <p:attrNameLst>
                                          <p:attrName>style.visibility</p:attrName>
                                        </p:attrNameLst>
                                      </p:cBhvr>
                                      <p:to>
                                        <p:strVal val="visible"/>
                                      </p:to>
                                    </p:set>
                                    <p:anim calcmode="lin" valueType="num">
                                      <p:cBhvr additive="base">
                                        <p:cTn id="12" dur="500" fill="hold"/>
                                        <p:tgtEl>
                                          <p:spTgt spid="15366"/>
                                        </p:tgtEl>
                                        <p:attrNameLst>
                                          <p:attrName>ppt_x</p:attrName>
                                        </p:attrNameLst>
                                      </p:cBhvr>
                                      <p:tavLst>
                                        <p:tav tm="0">
                                          <p:val>
                                            <p:strVal val="0-#ppt_w/2"/>
                                          </p:val>
                                        </p:tav>
                                        <p:tav tm="100000">
                                          <p:val>
                                            <p:strVal val="#ppt_x"/>
                                          </p:val>
                                        </p:tav>
                                      </p:tavLst>
                                    </p:anim>
                                    <p:anim calcmode="lin" valueType="num">
                                      <p:cBhvr additive="base">
                                        <p:cTn id="13" dur="500" fill="hold"/>
                                        <p:tgtEl>
                                          <p:spTgt spid="153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5362" grpId="0" autoUpdateAnimBg="0"/>
      <p:bldP spid="1536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52400"/>
            <a:ext cx="8229600" cy="1258887"/>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16391" name="Text Box 7"/>
          <p:cNvSpPr txBox="1">
            <a:spLocks noChangeArrowheads="1"/>
          </p:cNvSpPr>
          <p:nvPr/>
        </p:nvSpPr>
        <p:spPr bwMode="auto">
          <a:xfrm>
            <a:off x="1066800" y="1756314"/>
            <a:ext cx="602493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4800" b="1" dirty="0">
                <a:latin typeface="Segoe UI" panose="020B0502040204020203" pitchFamily="34" charset="0"/>
                <a:cs typeface="Segoe UI" panose="020B0502040204020203" pitchFamily="34" charset="0"/>
              </a:rPr>
              <a:t>7</a:t>
            </a:r>
            <a:r>
              <a:rPr lang="fr-FR" altLang="en-US" sz="2800" b="1" dirty="0">
                <a:latin typeface="Segoe UI" panose="020B0502040204020203" pitchFamily="34" charset="0"/>
                <a:cs typeface="Segoe UI" panose="020B0502040204020203" pitchFamily="34" charset="0"/>
              </a:rPr>
              <a:t> </a:t>
            </a:r>
            <a:r>
              <a:rPr lang="fr-FR" altLang="en-US" sz="3600" b="1" dirty="0">
                <a:latin typeface="Segoe UI" panose="020B0502040204020203" pitchFamily="34" charset="0"/>
                <a:cs typeface="Segoe UI" panose="020B0502040204020203" pitchFamily="34" charset="0"/>
              </a:rPr>
              <a:t>(</a:t>
            </a:r>
            <a:r>
              <a:rPr lang="fr-FR" altLang="en-US" sz="3600" b="1" i="1" dirty="0">
                <a:latin typeface="Segoe UI" panose="020B0502040204020203" pitchFamily="34" charset="0"/>
                <a:cs typeface="Segoe UI" panose="020B0502040204020203" pitchFamily="34" charset="0"/>
              </a:rPr>
              <a:t>pilule</a:t>
            </a:r>
            <a:r>
              <a:rPr lang="fr-FR" altLang="en-US" sz="3600" b="1" dirty="0">
                <a:latin typeface="Segoe UI" panose="020B0502040204020203" pitchFamily="34" charset="0"/>
                <a:cs typeface="Segoe UI" panose="020B0502040204020203" pitchFamily="34" charset="0"/>
              </a:rPr>
              <a:t>)</a:t>
            </a:r>
          </a:p>
          <a:p>
            <a:pPr algn="ctr"/>
            <a:endParaRPr lang="fr-FR" altLang="en-US" sz="3600" b="1" dirty="0">
              <a:latin typeface="Segoe UI" panose="020B0502040204020203" pitchFamily="34" charset="0"/>
              <a:cs typeface="Segoe UI" panose="020B0502040204020203" pitchFamily="34" charset="0"/>
            </a:endParaRPr>
          </a:p>
          <a:p>
            <a:pPr algn="ctr"/>
            <a:r>
              <a:rPr lang="fr-FR" altLang="en-US" sz="3000" i="1" dirty="0">
                <a:latin typeface="Segoe UI" panose="020B0502040204020203" pitchFamily="34" charset="0"/>
                <a:cs typeface="Segoe UI" panose="020B0502040204020203" pitchFamily="34" charset="0"/>
              </a:rPr>
              <a:t>Les deux méthodes, préservatifs féminins (10) ET pilule (7), ont été utilisées dans le mois. La pilule est plus haute sur la liste des méthodes, et donc c’est celle qu’on note sur le calendrier.</a:t>
            </a:r>
          </a:p>
        </p:txBody>
      </p:sp>
      <p:grpSp>
        <p:nvGrpSpPr>
          <p:cNvPr id="7" name="Group 6">
            <a:extLst>
              <a:ext uri="{FF2B5EF4-FFF2-40B4-BE49-F238E27FC236}">
                <a16:creationId xmlns:a16="http://schemas.microsoft.com/office/drawing/2014/main" id="{8EC7D9F1-9B27-2BF8-BABA-4698184BCC3A}"/>
              </a:ext>
            </a:extLst>
          </p:cNvPr>
          <p:cNvGrpSpPr/>
          <p:nvPr/>
        </p:nvGrpSpPr>
        <p:grpSpPr>
          <a:xfrm>
            <a:off x="6342772" y="213241"/>
            <a:ext cx="5620629" cy="4985980"/>
            <a:chOff x="6342772" y="213241"/>
            <a:chExt cx="5620629" cy="4985980"/>
          </a:xfrm>
        </p:grpSpPr>
        <p:sp>
          <p:nvSpPr>
            <p:cNvPr id="3" name="Chord 2">
              <a:extLst>
                <a:ext uri="{FF2B5EF4-FFF2-40B4-BE49-F238E27FC236}">
                  <a16:creationId xmlns:a16="http://schemas.microsoft.com/office/drawing/2014/main" id="{88C37678-754E-1D0B-A0C2-9370E740A828}"/>
                </a:ext>
              </a:extLst>
            </p:cNvPr>
            <p:cNvSpPr/>
            <p:nvPr/>
          </p:nvSpPr>
          <p:spPr>
            <a:xfrm rot="1342713">
              <a:off x="6342772" y="288089"/>
              <a:ext cx="1910764" cy="1853387"/>
            </a:xfrm>
            <a:prstGeom prst="chord">
              <a:avLst>
                <a:gd name="adj1" fmla="val 17216614"/>
                <a:gd name="adj2" fmla="val 16200000"/>
              </a:avLst>
            </a:prstGeom>
            <a:solidFill>
              <a:srgbClr val="0F1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grpSp>
          <p:nvGrpSpPr>
            <p:cNvPr id="4" name="Group 3">
              <a:extLst>
                <a:ext uri="{FF2B5EF4-FFF2-40B4-BE49-F238E27FC236}">
                  <a16:creationId xmlns:a16="http://schemas.microsoft.com/office/drawing/2014/main" id="{E0A28F95-3834-1DD9-A81A-440DE95091FA}"/>
                </a:ext>
              </a:extLst>
            </p:cNvPr>
            <p:cNvGrpSpPr/>
            <p:nvPr/>
          </p:nvGrpSpPr>
          <p:grpSpPr>
            <a:xfrm>
              <a:off x="6644073" y="546950"/>
              <a:ext cx="1308162" cy="1335664"/>
              <a:chOff x="6348124" y="417840"/>
              <a:chExt cx="1308162" cy="1335664"/>
            </a:xfrm>
          </p:grpSpPr>
          <p:pic>
            <p:nvPicPr>
              <p:cNvPr id="5" name="Picture 4">
                <a:extLst>
                  <a:ext uri="{FF2B5EF4-FFF2-40B4-BE49-F238E27FC236}">
                    <a16:creationId xmlns:a16="http://schemas.microsoft.com/office/drawing/2014/main" id="{6E8F1B13-42EA-1A73-9657-6E1A71599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98595">
                <a:off x="6348124" y="417840"/>
                <a:ext cx="1308162" cy="1335664"/>
              </a:xfrm>
              <a:prstGeom prst="rect">
                <a:avLst/>
              </a:prstGeom>
            </p:spPr>
          </p:pic>
          <p:sp>
            <p:nvSpPr>
              <p:cNvPr id="10" name="TextBox 9">
                <a:extLst>
                  <a:ext uri="{FF2B5EF4-FFF2-40B4-BE49-F238E27FC236}">
                    <a16:creationId xmlns:a16="http://schemas.microsoft.com/office/drawing/2014/main" id="{3B8DF7E7-0EE7-CFA7-79D5-B187DD1BD2C6}"/>
                  </a:ext>
                </a:extLst>
              </p:cNvPr>
              <p:cNvSpPr txBox="1"/>
              <p:nvPr/>
            </p:nvSpPr>
            <p:spPr>
              <a:xfrm rot="19698595">
                <a:off x="6462396" y="554754"/>
                <a:ext cx="1102555" cy="769441"/>
              </a:xfrm>
              <a:prstGeom prst="rect">
                <a:avLst/>
              </a:prstGeom>
              <a:noFill/>
            </p:spPr>
            <p:txBody>
              <a:bodyPr wrap="square" rtlCol="0">
                <a:spAutoFit/>
              </a:bodyPr>
              <a:lstStyle/>
              <a:p>
                <a:pPr algn="ctr"/>
                <a:r>
                  <a:rPr lang="en-US" sz="1200" b="1" dirty="0">
                    <a:solidFill>
                      <a:schemeClr val="bg1"/>
                    </a:solidFill>
                    <a:latin typeface="Bodoni MT Black" panose="02070A03080606020203" pitchFamily="18" charset="0"/>
                  </a:rPr>
                  <a:t>PMA</a:t>
                </a:r>
              </a:p>
              <a:p>
                <a:pPr algn="ctr"/>
                <a:r>
                  <a:rPr lang="en-US" sz="1600" b="1" dirty="0">
                    <a:solidFill>
                      <a:schemeClr val="bg1"/>
                    </a:solidFill>
                    <a:latin typeface="Bodoni MT Black" panose="02070A03080606020203" pitchFamily="18" charset="0"/>
                  </a:rPr>
                  <a:t>RE</a:t>
                </a:r>
              </a:p>
              <a:p>
                <a:pPr algn="ctr"/>
                <a:r>
                  <a:rPr lang="en-US" sz="1600" b="1" dirty="0">
                    <a:solidFill>
                      <a:schemeClr val="bg1"/>
                    </a:solidFill>
                    <a:latin typeface="Bodoni MT Black" panose="02070A03080606020203" pitchFamily="18" charset="0"/>
                  </a:rPr>
                  <a:t>Guide</a:t>
                </a:r>
              </a:p>
            </p:txBody>
          </p:sp>
        </p:grpSp>
        <p:sp>
          <p:nvSpPr>
            <p:cNvPr id="6" name="Rectangle 5"/>
            <p:cNvSpPr/>
            <p:nvPr/>
          </p:nvSpPr>
          <p:spPr>
            <a:xfrm>
              <a:off x="8077200" y="213241"/>
              <a:ext cx="3886201" cy="4985980"/>
            </a:xfrm>
            <a:prstGeom prst="rect">
              <a:avLst/>
            </a:prstGeom>
            <a:solidFill>
              <a:srgbClr val="0F1B4B"/>
            </a:solidFill>
          </p:spPr>
          <p:txBody>
            <a:bodyPr wrap="square">
              <a:spAutoFit/>
            </a:bodyPr>
            <a:lstStyle/>
            <a:p>
              <a:pPr marR="0" lvl="0" fontAlgn="ctr">
                <a:spcBef>
                  <a:spcPts val="0"/>
                </a:spcBef>
                <a:spcAft>
                  <a:spcPts val="0"/>
                </a:spcAft>
              </a:pPr>
              <a:r>
                <a:rPr lang="fr-FR"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Interruption ou arrêt au milieu du mois ? = toute méthode utilisée dans le mois compte pour le mois :</a:t>
              </a:r>
            </a:p>
            <a:p>
              <a:pPr lvl="1" fontAlgn="ctr">
                <a:spcBef>
                  <a:spcPts val="0"/>
                </a:spcBef>
                <a:spcAft>
                  <a:spcPts val="0"/>
                </a:spcAft>
              </a:pPr>
              <a:r>
                <a:rPr lang="fr-FR" dirty="0">
                  <a:solidFill>
                    <a:srgbClr val="EDC950"/>
                  </a:solidFill>
                  <a:latin typeface="Segoe UI" panose="020B0502040204020203" pitchFamily="34" charset="0"/>
                  <a:ea typeface="Times New Roman" panose="02020603050405020304" pitchFamily="18" charset="0"/>
                  <a:cs typeface="Segoe UI" panose="020B0502040204020203" pitchFamily="34" charset="0"/>
                </a:rPr>
                <a:t>Nous considérons TOUTE méthode utilisée au cours du mois comme représentant ce mois, quel que soit le nombre de fois ou le nombre de jours du mois où la méthode a été utilisée.</a:t>
              </a:r>
            </a:p>
            <a:p>
              <a:pPr lvl="1" fontAlgn="ctr">
                <a:spcBef>
                  <a:spcPts val="0"/>
                </a:spcBef>
                <a:spcAft>
                  <a:spcPts val="0"/>
                </a:spcAft>
              </a:pPr>
              <a:endParaRPr lang="fr-FR"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endParaRPr>
            </a:p>
            <a:p>
              <a:pPr fontAlgn="ctr">
                <a:spcBef>
                  <a:spcPts val="0"/>
                </a:spcBef>
                <a:spcAft>
                  <a:spcPts val="0"/>
                </a:spcAft>
              </a:pPr>
              <a:r>
                <a:rPr lang="fr-FR" sz="2000" b="1" dirty="0">
                  <a:solidFill>
                    <a:srgbClr val="EDC950"/>
                  </a:solidFill>
                  <a:latin typeface="Segoe UI" panose="020B0502040204020203" pitchFamily="34" charset="0"/>
                  <a:ea typeface="Times New Roman" panose="02020603050405020304" pitchFamily="18" charset="0"/>
                  <a:cs typeface="Segoe UI" panose="020B0502040204020203" pitchFamily="34" charset="0"/>
                </a:rPr>
                <a:t>Plus d'une méthode utilisée à la fois ? = méthode supérieure:</a:t>
              </a:r>
            </a:p>
            <a:p>
              <a:pPr marL="457200" fontAlgn="ctr">
                <a:spcBef>
                  <a:spcPts val="0"/>
                </a:spcBef>
                <a:spcAft>
                  <a:spcPts val="0"/>
                </a:spcAft>
              </a:pPr>
              <a:r>
                <a:rPr lang="fr-FR" dirty="0">
                  <a:solidFill>
                    <a:srgbClr val="EDC950"/>
                  </a:solidFill>
                  <a:latin typeface="Segoe UI" panose="020B0502040204020203" pitchFamily="34" charset="0"/>
                  <a:ea typeface="Times New Roman" panose="02020603050405020304" pitchFamily="18" charset="0"/>
                  <a:cs typeface="Segoe UI" panose="020B0502040204020203" pitchFamily="34" charset="0"/>
                </a:rPr>
                <a:t>Notez sur le calendrier la méthode qui est la plus élevée dans la liste des méthodes.</a:t>
              </a:r>
            </a:p>
          </p:txBody>
        </p:sp>
      </p:grpSp>
      <p:sp>
        <p:nvSpPr>
          <p:cNvPr id="2" name="AutoShape 4">
            <a:hlinkClick r:id="rId4" action="ppaction://hlinksldjump" highlightClick="1"/>
            <a:extLst>
              <a:ext uri="{FF2B5EF4-FFF2-40B4-BE49-F238E27FC236}">
                <a16:creationId xmlns:a16="http://schemas.microsoft.com/office/drawing/2014/main" id="{C655CA8A-6B18-433B-5D0F-CD06F4152161}"/>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plus(in)">
                                      <p:cBhvr>
                                        <p:cTn id="7" dur="1000"/>
                                        <p:tgtEl>
                                          <p:spTgt spid="16386"/>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wipe(down)">
                                      <p:cBhvr>
                                        <p:cTn id="11" dur="580">
                                          <p:stCondLst>
                                            <p:cond delay="0"/>
                                          </p:stCondLst>
                                        </p:cTn>
                                        <p:tgtEl>
                                          <p:spTgt spid="16391"/>
                                        </p:tgtEl>
                                      </p:cBhvr>
                                    </p:animEffect>
                                    <p:anim calcmode="lin" valueType="num">
                                      <p:cBhvr>
                                        <p:cTn id="12"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17" dur="26">
                                          <p:stCondLst>
                                            <p:cond delay="650"/>
                                          </p:stCondLst>
                                        </p:cTn>
                                        <p:tgtEl>
                                          <p:spTgt spid="16391"/>
                                        </p:tgtEl>
                                      </p:cBhvr>
                                      <p:to x="100000" y="60000"/>
                                    </p:animScale>
                                    <p:animScale>
                                      <p:cBhvr>
                                        <p:cTn id="18" dur="166" decel="50000">
                                          <p:stCondLst>
                                            <p:cond delay="676"/>
                                          </p:stCondLst>
                                        </p:cTn>
                                        <p:tgtEl>
                                          <p:spTgt spid="16391"/>
                                        </p:tgtEl>
                                      </p:cBhvr>
                                      <p:to x="100000" y="100000"/>
                                    </p:animScale>
                                    <p:animScale>
                                      <p:cBhvr>
                                        <p:cTn id="19" dur="26">
                                          <p:stCondLst>
                                            <p:cond delay="1312"/>
                                          </p:stCondLst>
                                        </p:cTn>
                                        <p:tgtEl>
                                          <p:spTgt spid="16391"/>
                                        </p:tgtEl>
                                      </p:cBhvr>
                                      <p:to x="100000" y="80000"/>
                                    </p:animScale>
                                    <p:animScale>
                                      <p:cBhvr>
                                        <p:cTn id="20" dur="166" decel="50000">
                                          <p:stCondLst>
                                            <p:cond delay="1338"/>
                                          </p:stCondLst>
                                        </p:cTn>
                                        <p:tgtEl>
                                          <p:spTgt spid="16391"/>
                                        </p:tgtEl>
                                      </p:cBhvr>
                                      <p:to x="100000" y="100000"/>
                                    </p:animScale>
                                    <p:animScale>
                                      <p:cBhvr>
                                        <p:cTn id="21" dur="26">
                                          <p:stCondLst>
                                            <p:cond delay="1642"/>
                                          </p:stCondLst>
                                        </p:cTn>
                                        <p:tgtEl>
                                          <p:spTgt spid="16391"/>
                                        </p:tgtEl>
                                      </p:cBhvr>
                                      <p:to x="100000" y="90000"/>
                                    </p:animScale>
                                    <p:animScale>
                                      <p:cBhvr>
                                        <p:cTn id="22" dur="166" decel="50000">
                                          <p:stCondLst>
                                            <p:cond delay="1668"/>
                                          </p:stCondLst>
                                        </p:cTn>
                                        <p:tgtEl>
                                          <p:spTgt spid="16391"/>
                                        </p:tgtEl>
                                      </p:cBhvr>
                                      <p:to x="100000" y="100000"/>
                                    </p:animScale>
                                    <p:animScale>
                                      <p:cBhvr>
                                        <p:cTn id="23" dur="26">
                                          <p:stCondLst>
                                            <p:cond delay="1808"/>
                                          </p:stCondLst>
                                        </p:cTn>
                                        <p:tgtEl>
                                          <p:spTgt spid="16391"/>
                                        </p:tgtEl>
                                      </p:cBhvr>
                                      <p:to x="100000" y="95000"/>
                                    </p:animScale>
                                    <p:animScale>
                                      <p:cBhvr>
                                        <p:cTn id="24" dur="166" decel="50000">
                                          <p:stCondLst>
                                            <p:cond delay="1834"/>
                                          </p:stCondLst>
                                        </p:cTn>
                                        <p:tgtEl>
                                          <p:spTgt spid="16391"/>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09600" y="444455"/>
            <a:ext cx="10515600" cy="1325562"/>
          </a:xfrm>
        </p:spPr>
        <p:txBody>
          <a:bodyPr/>
          <a:lstStyle/>
          <a:p>
            <a:r>
              <a:rPr lang="fr-FR" altLang="en-US" sz="4500" dirty="0">
                <a:latin typeface="Segoe UI" panose="020B0502040204020203" pitchFamily="34" charset="0"/>
                <a:cs typeface="Segoe UI" panose="020B0502040204020203" pitchFamily="34" charset="0"/>
              </a:rPr>
              <a:t>$100 – </a:t>
            </a:r>
            <a:r>
              <a:rPr lang="fr-FR" altLang="en-US" sz="4500" i="1" dirty="0">
                <a:latin typeface="Segoe UI" panose="020B0502040204020203" pitchFamily="34" charset="0"/>
                <a:cs typeface="Segoe UI" panose="020B0502040204020203" pitchFamily="34" charset="0"/>
              </a:rPr>
              <a:t>Raisons d’interruption</a:t>
            </a:r>
            <a:endParaRPr lang="fr-FR" altLang="en-US" sz="4500" dirty="0">
              <a:latin typeface="Segoe UI" panose="020B0502040204020203" pitchFamily="34" charset="0"/>
              <a:cs typeface="Segoe UI" panose="020B0502040204020203" pitchFamily="34" charset="0"/>
            </a:endParaRPr>
          </a:p>
        </p:txBody>
      </p:sp>
      <p:sp>
        <p:nvSpPr>
          <p:cNvPr id="33797" name="Text Box 3"/>
          <p:cNvSpPr txBox="1">
            <a:spLocks noChangeArrowheads="1"/>
          </p:cNvSpPr>
          <p:nvPr/>
        </p:nvSpPr>
        <p:spPr bwMode="auto">
          <a:xfrm>
            <a:off x="3413125" y="5818187"/>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2400" dirty="0">
              <a:latin typeface="Times New Roman" panose="02020603050405020304" pitchFamily="18" charset="0"/>
            </a:endParaRPr>
          </a:p>
        </p:txBody>
      </p:sp>
      <p:sp>
        <p:nvSpPr>
          <p:cNvPr id="17415" name="Text Box 7"/>
          <p:cNvSpPr txBox="1">
            <a:spLocks noChangeArrowheads="1"/>
          </p:cNvSpPr>
          <p:nvPr/>
        </p:nvSpPr>
        <p:spPr bwMode="auto">
          <a:xfrm>
            <a:off x="1028700" y="1997839"/>
            <a:ext cx="10134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914400" eaLnBrk="1" hangingPunct="1"/>
            <a:r>
              <a:rPr lang="fr-FR" altLang="en-US" sz="3000" i="1" dirty="0">
                <a:latin typeface="Segoe UI" panose="020B0502040204020203" pitchFamily="34" charset="0"/>
                <a:cs typeface="Segoe UI" panose="020B0502040204020203" pitchFamily="34" charset="0"/>
              </a:rPr>
              <a:t>Dès que j'ai su que j'étais enceinte, je ne voyais plus la nécessité de lui demander de porter un condom comme d'habitude.</a:t>
            </a:r>
          </a:p>
          <a:p>
            <a:pPr lvl="1"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2, quel code noter pour la raison d'interruption de méthode ?</a:t>
            </a:r>
          </a:p>
        </p:txBody>
      </p:sp>
      <p:pic>
        <p:nvPicPr>
          <p:cNvPr id="2" name="Smokey's Lounge - TrackTribe">
            <a:hlinkClick r:id="" action="ppaction://media"/>
            <a:extLst>
              <a:ext uri="{FF2B5EF4-FFF2-40B4-BE49-F238E27FC236}">
                <a16:creationId xmlns:a16="http://schemas.microsoft.com/office/drawing/2014/main" id="{8B5ABB7C-E0EB-CFF5-54EC-67E4AFD93E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0-#ppt_w/2"/>
                                          </p:val>
                                        </p:tav>
                                        <p:tav tm="100000">
                                          <p:val>
                                            <p:strVal val="#ppt_x"/>
                                          </p:val>
                                        </p:tav>
                                      </p:tavLst>
                                    </p:anim>
                                    <p:anim calcmode="lin" valueType="num">
                                      <p:cBhvr additive="base">
                                        <p:cTn id="13" dur="500" fill="hold"/>
                                        <p:tgtEl>
                                          <p:spTgt spid="174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7410" grpId="0" autoUpdateAnimBg="0"/>
      <p:bldP spid="174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18435" name="Text Box 3"/>
          <p:cNvSpPr txBox="1">
            <a:spLocks noChangeArrowheads="1"/>
          </p:cNvSpPr>
          <p:nvPr/>
        </p:nvSpPr>
        <p:spPr bwMode="auto">
          <a:xfrm>
            <a:off x="1772316" y="3036585"/>
            <a:ext cx="864736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0" algn="ctr"/>
            <a:r>
              <a:rPr lang="fr-FR" altLang="en-US" sz="4500" b="1" dirty="0">
                <a:solidFill>
                  <a:schemeClr val="tx2"/>
                </a:solidFill>
                <a:latin typeface="Segoe UI" panose="020B0502040204020203" pitchFamily="34" charset="0"/>
                <a:cs typeface="Segoe UI" panose="020B0502040204020203" pitchFamily="34" charset="0"/>
              </a:rPr>
              <a:t> </a:t>
            </a:r>
            <a:r>
              <a:rPr lang="fr-FR" altLang="en-US" sz="4500" dirty="0">
                <a:solidFill>
                  <a:schemeClr val="tx2"/>
                </a:solidFill>
                <a:latin typeface="Segoe UI" panose="020B0502040204020203" pitchFamily="34" charset="0"/>
                <a:cs typeface="Segoe UI" panose="020B0502040204020203" pitchFamily="34" charset="0"/>
              </a:rPr>
              <a:t> </a:t>
            </a:r>
            <a:r>
              <a:rPr lang="fr-FR" altLang="en-US" sz="4500" b="1" dirty="0">
                <a:solidFill>
                  <a:schemeClr val="tx2"/>
                </a:solidFill>
                <a:latin typeface="Segoe UI" panose="020B0502040204020203" pitchFamily="34" charset="0"/>
                <a:cs typeface="Segoe UI" panose="020B0502040204020203" pitchFamily="34" charset="0"/>
              </a:rPr>
              <a:t>2 </a:t>
            </a:r>
            <a:r>
              <a:rPr lang="fr-FR" altLang="en-US" sz="3600" b="1" dirty="0">
                <a:solidFill>
                  <a:schemeClr val="tx2"/>
                </a:solidFill>
                <a:latin typeface="Segoe UI" panose="020B0502040204020203" pitchFamily="34" charset="0"/>
                <a:cs typeface="Segoe UI" panose="020B0502040204020203" pitchFamily="34" charset="0"/>
              </a:rPr>
              <a:t>(</a:t>
            </a:r>
            <a:r>
              <a:rPr lang="fr-FR" altLang="en-US" sz="3600" b="1" i="1" dirty="0">
                <a:solidFill>
                  <a:schemeClr val="tx2"/>
                </a:solidFill>
                <a:latin typeface="Segoe UI" panose="020B0502040204020203" pitchFamily="34" charset="0"/>
                <a:cs typeface="Segoe UI" panose="020B0502040204020203" pitchFamily="34" charset="0"/>
              </a:rPr>
              <a:t>Est tombée enceinte en l’utilisant</a:t>
            </a:r>
            <a:r>
              <a:rPr lang="fr-FR" altLang="en-US" sz="3600" b="1" dirty="0">
                <a:solidFill>
                  <a:schemeClr val="tx2"/>
                </a:solidFill>
                <a:latin typeface="Segoe UI" panose="020B0502040204020203" pitchFamily="34" charset="0"/>
                <a:cs typeface="Segoe UI" panose="020B0502040204020203" pitchFamily="34" charset="0"/>
              </a:rPr>
              <a:t>)</a:t>
            </a:r>
          </a:p>
        </p:txBody>
      </p:sp>
      <p:sp>
        <p:nvSpPr>
          <p:cNvPr id="2" name="AutoShape 4">
            <a:hlinkClick r:id="rId3" action="ppaction://hlinksldjump" highlightClick="1"/>
            <a:extLst>
              <a:ext uri="{FF2B5EF4-FFF2-40B4-BE49-F238E27FC236}">
                <a16:creationId xmlns:a16="http://schemas.microsoft.com/office/drawing/2014/main" id="{2770BC30-D630-D4B7-7980-B34C36701BE6}"/>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1000" fill="hold"/>
                                        <p:tgtEl>
                                          <p:spTgt spid="18434"/>
                                        </p:tgtEl>
                                        <p:attrNameLst>
                                          <p:attrName>ppt_x</p:attrName>
                                        </p:attrNameLst>
                                      </p:cBhvr>
                                      <p:tavLst>
                                        <p:tav tm="0">
                                          <p:val>
                                            <p:strVal val="#ppt_x"/>
                                          </p:val>
                                        </p:tav>
                                        <p:tav tm="100000">
                                          <p:val>
                                            <p:strVal val="#ppt_x"/>
                                          </p:val>
                                        </p:tav>
                                      </p:tavLst>
                                    </p:anim>
                                    <p:anim calcmode="lin" valueType="num">
                                      <p:cBhvr additive="base">
                                        <p:cTn id="8" dur="1000" fill="hold"/>
                                        <p:tgtEl>
                                          <p:spTgt spid="1843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wipe(down)">
                                      <p:cBhvr>
                                        <p:cTn id="12" dur="580">
                                          <p:stCondLst>
                                            <p:cond delay="0"/>
                                          </p:stCondLst>
                                        </p:cTn>
                                        <p:tgtEl>
                                          <p:spTgt spid="18435"/>
                                        </p:tgtEl>
                                      </p:cBhvr>
                                    </p:animEffect>
                                    <p:anim calcmode="lin" valueType="num">
                                      <p:cBhvr>
                                        <p:cTn id="13"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8" dur="26">
                                          <p:stCondLst>
                                            <p:cond delay="650"/>
                                          </p:stCondLst>
                                        </p:cTn>
                                        <p:tgtEl>
                                          <p:spTgt spid="18435"/>
                                        </p:tgtEl>
                                      </p:cBhvr>
                                      <p:to x="100000" y="60000"/>
                                    </p:animScale>
                                    <p:animScale>
                                      <p:cBhvr>
                                        <p:cTn id="19" dur="166" decel="50000">
                                          <p:stCondLst>
                                            <p:cond delay="676"/>
                                          </p:stCondLst>
                                        </p:cTn>
                                        <p:tgtEl>
                                          <p:spTgt spid="18435"/>
                                        </p:tgtEl>
                                      </p:cBhvr>
                                      <p:to x="100000" y="100000"/>
                                    </p:animScale>
                                    <p:animScale>
                                      <p:cBhvr>
                                        <p:cTn id="20" dur="26">
                                          <p:stCondLst>
                                            <p:cond delay="1312"/>
                                          </p:stCondLst>
                                        </p:cTn>
                                        <p:tgtEl>
                                          <p:spTgt spid="18435"/>
                                        </p:tgtEl>
                                      </p:cBhvr>
                                      <p:to x="100000" y="80000"/>
                                    </p:animScale>
                                    <p:animScale>
                                      <p:cBhvr>
                                        <p:cTn id="21" dur="166" decel="50000">
                                          <p:stCondLst>
                                            <p:cond delay="1338"/>
                                          </p:stCondLst>
                                        </p:cTn>
                                        <p:tgtEl>
                                          <p:spTgt spid="18435"/>
                                        </p:tgtEl>
                                      </p:cBhvr>
                                      <p:to x="100000" y="100000"/>
                                    </p:animScale>
                                    <p:animScale>
                                      <p:cBhvr>
                                        <p:cTn id="22" dur="26">
                                          <p:stCondLst>
                                            <p:cond delay="1642"/>
                                          </p:stCondLst>
                                        </p:cTn>
                                        <p:tgtEl>
                                          <p:spTgt spid="18435"/>
                                        </p:tgtEl>
                                      </p:cBhvr>
                                      <p:to x="100000" y="90000"/>
                                    </p:animScale>
                                    <p:animScale>
                                      <p:cBhvr>
                                        <p:cTn id="23" dur="166" decel="50000">
                                          <p:stCondLst>
                                            <p:cond delay="1668"/>
                                          </p:stCondLst>
                                        </p:cTn>
                                        <p:tgtEl>
                                          <p:spTgt spid="18435"/>
                                        </p:tgtEl>
                                      </p:cBhvr>
                                      <p:to x="100000" y="100000"/>
                                    </p:animScale>
                                    <p:animScale>
                                      <p:cBhvr>
                                        <p:cTn id="24" dur="26">
                                          <p:stCondLst>
                                            <p:cond delay="1808"/>
                                          </p:stCondLst>
                                        </p:cTn>
                                        <p:tgtEl>
                                          <p:spTgt spid="18435"/>
                                        </p:tgtEl>
                                      </p:cBhvr>
                                      <p:to x="100000" y="95000"/>
                                    </p:animScale>
                                    <p:animScale>
                                      <p:cBhvr>
                                        <p:cTn id="25" dur="166" decel="50000">
                                          <p:stCondLst>
                                            <p:cond delay="1834"/>
                                          </p:stCondLst>
                                        </p:cTn>
                                        <p:tgtEl>
                                          <p:spTgt spid="184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408015"/>
            <a:ext cx="9372600" cy="854075"/>
          </a:xfrm>
        </p:spPr>
        <p:txBody>
          <a:bodyPr/>
          <a:lstStyle/>
          <a:p>
            <a:r>
              <a:rPr lang="fr-FR" altLang="en-US" sz="4500" dirty="0">
                <a:latin typeface="Segoe UI" panose="020B0502040204020203" pitchFamily="34" charset="0"/>
                <a:cs typeface="Segoe UI" panose="020B0502040204020203" pitchFamily="34" charset="0"/>
              </a:rPr>
              <a:t>$200 – </a:t>
            </a:r>
            <a:r>
              <a:rPr lang="fr-FR" altLang="en-US" sz="4500" i="1" dirty="0">
                <a:latin typeface="Segoe UI" panose="020B0502040204020203" pitchFamily="34" charset="0"/>
                <a:cs typeface="Segoe UI" panose="020B0502040204020203" pitchFamily="34" charset="0"/>
              </a:rPr>
              <a:t>Raisons d’interruption</a:t>
            </a:r>
            <a:endParaRPr lang="en-US" altLang="en-US" sz="4500" dirty="0">
              <a:latin typeface="Segoe UI" panose="020B0502040204020203" pitchFamily="34" charset="0"/>
              <a:cs typeface="Segoe UI" panose="020B0502040204020203" pitchFamily="34" charset="0"/>
            </a:endParaRPr>
          </a:p>
        </p:txBody>
      </p:sp>
      <p:sp>
        <p:nvSpPr>
          <p:cNvPr id="19459" name="Text Box 3"/>
          <p:cNvSpPr txBox="1">
            <a:spLocks noChangeArrowheads="1"/>
          </p:cNvSpPr>
          <p:nvPr/>
        </p:nvSpPr>
        <p:spPr bwMode="auto">
          <a:xfrm>
            <a:off x="369377" y="1526262"/>
            <a:ext cx="1145324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2600" dirty="0">
                <a:latin typeface="Segoe UI" panose="020B0502040204020203" pitchFamily="34" charset="0"/>
                <a:cs typeface="Segoe UI" panose="020B0502040204020203" pitchFamily="34" charset="0"/>
              </a:rPr>
              <a:t>La répondante dit :</a:t>
            </a:r>
          </a:p>
          <a:p>
            <a:pPr marL="914400" eaLnBrk="1" hangingPunct="1"/>
            <a:r>
              <a:rPr lang="fr-FR" altLang="en-US" sz="2600" i="1" dirty="0">
                <a:latin typeface="Segoe UI" panose="020B0502040204020203" pitchFamily="34" charset="0"/>
                <a:cs typeface="Segoe UI" panose="020B0502040204020203" pitchFamily="34" charset="0"/>
              </a:rPr>
              <a:t>Avant, on utilisait la méthode du retrait: mon mari ne voulait pas porter un condom, il ne voulait pas dépenser pour une autre méthode, et il pensait que le retrait était assez efficace. Puis, en parlant à un médecin, lui et moi, nous avons compris qu'il fallait une méthode plus sûre - les enfants coûtent cher et on n'en voulait pas en avoir par hasard!  Maintenant, quand on fait des rapports, je mets mon diaphragme avec un peu de spermicide dessus.</a:t>
            </a:r>
          </a:p>
          <a:p>
            <a:pPr eaLnBrk="1" hangingPunct="1"/>
            <a:endParaRPr lang="fr-FR" altLang="en-US" sz="2600" dirty="0">
              <a:latin typeface="Segoe UI" panose="020B0502040204020203" pitchFamily="34" charset="0"/>
              <a:cs typeface="Segoe UI" panose="020B0502040204020203" pitchFamily="34" charset="0"/>
            </a:endParaRPr>
          </a:p>
          <a:p>
            <a:pPr eaLnBrk="1" hangingPunct="1"/>
            <a:r>
              <a:rPr lang="fr-FR" altLang="en-US" sz="2600" b="1" dirty="0">
                <a:latin typeface="Segoe UI" panose="020B0502040204020203" pitchFamily="34" charset="0"/>
                <a:cs typeface="Segoe UI" panose="020B0502040204020203" pitchFamily="34" charset="0"/>
              </a:rPr>
              <a:t>Dans la Colonne 2, quel code noter pour la raison d'interruption de méthode ?</a:t>
            </a:r>
          </a:p>
        </p:txBody>
      </p:sp>
      <p:pic>
        <p:nvPicPr>
          <p:cNvPr id="2" name="Smokey's Lounge - TrackTribe">
            <a:hlinkClick r:id="" action="ppaction://media"/>
            <a:extLst>
              <a:ext uri="{FF2B5EF4-FFF2-40B4-BE49-F238E27FC236}">
                <a16:creationId xmlns:a16="http://schemas.microsoft.com/office/drawing/2014/main" id="{B8F08D0E-6443-7AA5-C309-CF6A0B454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additive="base">
                                        <p:cTn id="12" dur="500" fill="hold"/>
                                        <p:tgtEl>
                                          <p:spTgt spid="19459"/>
                                        </p:tgtEl>
                                        <p:attrNameLst>
                                          <p:attrName>ppt_x</p:attrName>
                                        </p:attrNameLst>
                                      </p:cBhvr>
                                      <p:tavLst>
                                        <p:tav tm="0">
                                          <p:val>
                                            <p:strVal val="0-#ppt_w/2"/>
                                          </p:val>
                                        </p:tav>
                                        <p:tav tm="100000">
                                          <p:val>
                                            <p:strVal val="#ppt_x"/>
                                          </p:val>
                                        </p:tav>
                                      </p:tavLst>
                                    </p:anim>
                                    <p:anim calcmode="lin" valueType="num">
                                      <p:cBhvr additive="base">
                                        <p:cTn id="13" dur="500" fill="hold"/>
                                        <p:tgtEl>
                                          <p:spTgt spid="194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19458" grpId="0" autoUpdateAnimBg="0"/>
      <p:bldP spid="194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20483" name="Text Box 3"/>
          <p:cNvSpPr txBox="1">
            <a:spLocks noChangeArrowheads="1"/>
          </p:cNvSpPr>
          <p:nvPr/>
        </p:nvSpPr>
        <p:spPr bwMode="auto">
          <a:xfrm>
            <a:off x="720755" y="1651591"/>
            <a:ext cx="10750491"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4500" dirty="0">
                <a:latin typeface="Segoe UI" panose="020B0502040204020203" pitchFamily="34" charset="0"/>
                <a:cs typeface="Segoe UI" panose="020B0502040204020203" pitchFamily="34" charset="0"/>
              </a:rPr>
              <a:t> </a:t>
            </a:r>
            <a:r>
              <a:rPr lang="fr-FR" altLang="en-US" sz="4500" b="1" dirty="0">
                <a:latin typeface="Segoe UI" panose="020B0502040204020203" pitchFamily="34" charset="0"/>
                <a:cs typeface="Segoe UI" panose="020B0502040204020203" pitchFamily="34" charset="0"/>
              </a:rPr>
              <a:t>5 </a:t>
            </a:r>
            <a:r>
              <a:rPr lang="fr-FR" altLang="en-US" sz="3600" b="1" dirty="0">
                <a:latin typeface="Segoe UI" panose="020B0502040204020203" pitchFamily="34" charset="0"/>
                <a:cs typeface="Segoe UI" panose="020B0502040204020203" pitchFamily="34" charset="0"/>
              </a:rPr>
              <a:t>(</a:t>
            </a:r>
            <a:r>
              <a:rPr lang="fr-FR" altLang="en-US" sz="3600" b="1" i="1" dirty="0">
                <a:latin typeface="Segoe UI" panose="020B0502040204020203" pitchFamily="34" charset="0"/>
                <a:cs typeface="Segoe UI" panose="020B0502040204020203" pitchFamily="34" charset="0"/>
              </a:rPr>
              <a:t>Voulait une méthode plus efficace</a:t>
            </a:r>
            <a:r>
              <a:rPr lang="fr-FR" altLang="en-US" sz="3600" b="1" dirty="0">
                <a:latin typeface="Segoe UI" panose="020B0502040204020203" pitchFamily="34" charset="0"/>
                <a:cs typeface="Segoe UI" panose="020B0502040204020203" pitchFamily="34" charset="0"/>
              </a:rPr>
              <a:t>)</a:t>
            </a:r>
          </a:p>
          <a:p>
            <a:pPr algn="ctr"/>
            <a:endParaRPr lang="fr-FR" altLang="en-US" sz="3600" b="1"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Tout ce que le mari dit, ce sont les raisons du mari et non de la répondante !</a:t>
            </a:r>
          </a:p>
          <a:p>
            <a:pPr algn="ctr"/>
            <a:r>
              <a:rPr lang="fr-FR" altLang="en-US" sz="3600" i="1" dirty="0">
                <a:latin typeface="Segoe UI" panose="020B0502040204020203" pitchFamily="34" charset="0"/>
                <a:cs typeface="Segoe UI" panose="020B0502040204020203" pitchFamily="34" charset="0"/>
              </a:rPr>
              <a:t>La répondante a été motivée par l’efficacité de la nouvelle méthode.</a:t>
            </a:r>
            <a:endParaRPr lang="fr-FR" altLang="en-US" sz="2800" b="1" dirty="0">
              <a:latin typeface="Segoe UI" panose="020B0502040204020203" pitchFamily="34" charset="0"/>
              <a:cs typeface="Segoe UI" panose="020B0502040204020203" pitchFamily="34" charset="0"/>
            </a:endParaRPr>
          </a:p>
        </p:txBody>
      </p:sp>
      <p:sp>
        <p:nvSpPr>
          <p:cNvPr id="2" name="AutoShape 4">
            <a:hlinkClick r:id="rId3" action="ppaction://hlinksldjump" highlightClick="1"/>
            <a:extLst>
              <a:ext uri="{FF2B5EF4-FFF2-40B4-BE49-F238E27FC236}">
                <a16:creationId xmlns:a16="http://schemas.microsoft.com/office/drawing/2014/main" id="{51BE83C1-979F-F9D7-4468-3761F89E67C1}"/>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0" dur="1000" fill="hold"/>
                                        <p:tgtEl>
                                          <p:spTgt spid="204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2"/>
                                        </p:tgtEl>
                                      </p:cBhvr>
                                    </p:animEffect>
                                  </p:childTnLst>
                                </p:cTn>
                              </p:par>
                            </p:childTnLst>
                          </p:cTn>
                        </p:par>
                        <p:par>
                          <p:cTn id="15" fill="hold" nodeType="afterGroup">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wipe(down)">
                                      <p:cBhvr>
                                        <p:cTn id="18" dur="580">
                                          <p:stCondLst>
                                            <p:cond delay="0"/>
                                          </p:stCondLst>
                                        </p:cTn>
                                        <p:tgtEl>
                                          <p:spTgt spid="20483"/>
                                        </p:tgtEl>
                                      </p:cBhvr>
                                    </p:animEffect>
                                    <p:anim calcmode="lin" valueType="num">
                                      <p:cBhvr>
                                        <p:cTn id="19" dur="1822" tmFilter="0,0; 0.14,0.36; 0.43,0.73; 0.71,0.91; 1.0,1.0">
                                          <p:stCondLst>
                                            <p:cond delay="0"/>
                                          </p:stCondLst>
                                        </p:cTn>
                                        <p:tgtEl>
                                          <p:spTgt spid="2048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48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48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48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483"/>
                                        </p:tgtEl>
                                        <p:attrNameLst>
                                          <p:attrName>ppt_y</p:attrName>
                                        </p:attrNameLst>
                                      </p:cBhvr>
                                      <p:tavLst>
                                        <p:tav tm="0" fmla="#ppt_y-sin(pi*$)/81">
                                          <p:val>
                                            <p:fltVal val="0"/>
                                          </p:val>
                                        </p:tav>
                                        <p:tav tm="100000">
                                          <p:val>
                                            <p:fltVal val="1"/>
                                          </p:val>
                                        </p:tav>
                                      </p:tavLst>
                                    </p:anim>
                                    <p:animScale>
                                      <p:cBhvr>
                                        <p:cTn id="24" dur="26">
                                          <p:stCondLst>
                                            <p:cond delay="650"/>
                                          </p:stCondLst>
                                        </p:cTn>
                                        <p:tgtEl>
                                          <p:spTgt spid="20483"/>
                                        </p:tgtEl>
                                      </p:cBhvr>
                                      <p:to x="100000" y="60000"/>
                                    </p:animScale>
                                    <p:animScale>
                                      <p:cBhvr>
                                        <p:cTn id="25" dur="166" decel="50000">
                                          <p:stCondLst>
                                            <p:cond delay="676"/>
                                          </p:stCondLst>
                                        </p:cTn>
                                        <p:tgtEl>
                                          <p:spTgt spid="20483"/>
                                        </p:tgtEl>
                                      </p:cBhvr>
                                      <p:to x="100000" y="100000"/>
                                    </p:animScale>
                                    <p:animScale>
                                      <p:cBhvr>
                                        <p:cTn id="26" dur="26">
                                          <p:stCondLst>
                                            <p:cond delay="1312"/>
                                          </p:stCondLst>
                                        </p:cTn>
                                        <p:tgtEl>
                                          <p:spTgt spid="20483"/>
                                        </p:tgtEl>
                                      </p:cBhvr>
                                      <p:to x="100000" y="80000"/>
                                    </p:animScale>
                                    <p:animScale>
                                      <p:cBhvr>
                                        <p:cTn id="27" dur="166" decel="50000">
                                          <p:stCondLst>
                                            <p:cond delay="1338"/>
                                          </p:stCondLst>
                                        </p:cTn>
                                        <p:tgtEl>
                                          <p:spTgt spid="20483"/>
                                        </p:tgtEl>
                                      </p:cBhvr>
                                      <p:to x="100000" y="100000"/>
                                    </p:animScale>
                                    <p:animScale>
                                      <p:cBhvr>
                                        <p:cTn id="28" dur="26">
                                          <p:stCondLst>
                                            <p:cond delay="1642"/>
                                          </p:stCondLst>
                                        </p:cTn>
                                        <p:tgtEl>
                                          <p:spTgt spid="20483"/>
                                        </p:tgtEl>
                                      </p:cBhvr>
                                      <p:to x="100000" y="90000"/>
                                    </p:animScale>
                                    <p:animScale>
                                      <p:cBhvr>
                                        <p:cTn id="29" dur="166" decel="50000">
                                          <p:stCondLst>
                                            <p:cond delay="1668"/>
                                          </p:stCondLst>
                                        </p:cTn>
                                        <p:tgtEl>
                                          <p:spTgt spid="20483"/>
                                        </p:tgtEl>
                                      </p:cBhvr>
                                      <p:to x="100000" y="100000"/>
                                    </p:animScale>
                                    <p:animScale>
                                      <p:cBhvr>
                                        <p:cTn id="30" dur="26">
                                          <p:stCondLst>
                                            <p:cond delay="1808"/>
                                          </p:stCondLst>
                                        </p:cTn>
                                        <p:tgtEl>
                                          <p:spTgt spid="20483"/>
                                        </p:tgtEl>
                                      </p:cBhvr>
                                      <p:to x="100000" y="95000"/>
                                    </p:animScale>
                                    <p:animScale>
                                      <p:cBhvr>
                                        <p:cTn id="31" dur="166" decel="50000">
                                          <p:stCondLst>
                                            <p:cond delay="1834"/>
                                          </p:stCondLst>
                                        </p:cTn>
                                        <p:tgtEl>
                                          <p:spTgt spid="204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54471" y="5791200"/>
            <a:ext cx="7646529" cy="830997"/>
          </a:xfrm>
          <a:prstGeom prst="rect">
            <a:avLst/>
          </a:prstGeom>
          <a:noFill/>
        </p:spPr>
        <p:txBody>
          <a:bodyPr wrap="square" rtlCol="0">
            <a:spAutoFit/>
          </a:bodyP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En adaptant, adoptant ou partageant cet outil, veuillez utiliser la référence suivante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Le grand jeu du calendrier </a:t>
            </a:r>
            <a:r>
              <a:rPr kumimoji="0" lang="fr-FR"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contraceptif »,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créé par PMA (Performance Monitoring for Action) avec Sarah Nehrling. Publié en juin 2024. CC BY-NC 4.0.</a:t>
            </a:r>
            <a:endPar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7" y="567380"/>
            <a:ext cx="9400828" cy="1938992"/>
          </a:xfrm>
          <a:prstGeom prst="rect">
            <a:avLst/>
          </a:prstGeom>
          <a:noFill/>
          <a:effectLst/>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 typeface="Arial"/>
              <a:buNone/>
              <a:tabLst/>
              <a:defRPr/>
            </a:pPr>
            <a:r>
              <a:rPr lang="fr-FR" sz="6000" b="1" dirty="0">
                <a:solidFill>
                  <a:srgbClr val="FFFFFF"/>
                </a:solidFill>
                <a:latin typeface="Segoe UI" panose="020B0502040204020203" pitchFamily="34" charset="0"/>
                <a:ea typeface="Segoe UI" panose="020B0502040204020203" pitchFamily="34" charset="0"/>
                <a:cs typeface="Segoe UI" panose="020B0502040204020203" pitchFamily="34" charset="0"/>
                <a:sym typeface="Arial"/>
              </a:rPr>
              <a:t>Le grand jeu du calendrier contraceptif</a:t>
            </a:r>
            <a:endParaRPr kumimoji="0" lang="fr-FR" sz="6000" b="1" i="0" u="none" strike="noStrike" kern="1200" cap="none" spc="0" normalizeH="0" baseline="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sym typeface="Arial"/>
            </a:endParaRP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9"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1002012" y="2694867"/>
            <a:ext cx="5166427" cy="256032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 typeface="Arial"/>
              <a:buNone/>
              <a:tabLst/>
              <a:defRPr/>
            </a:pPr>
            <a:r>
              <a:rPr lang="fr-FR" dirty="0">
                <a:solidFill>
                  <a:srgbClr val="FFFFFF"/>
                </a:solidFill>
                <a:latin typeface="Segoe UI" panose="020B0502040204020203" pitchFamily="34" charset="0"/>
                <a:cs typeface="Segoe UI" panose="020B0502040204020203" pitchFamily="34" charset="0"/>
              </a:rPr>
              <a:t>Cet outil consiste en un ensemble de questions/scénarios et réponses présentées sous forme de jeu, dont le but est de tester la compréhension détaillée des participantes et participants à la formation concernant le calendrier contraceptif, en explorant à la fois comment l’utiliser et comment appliquer le protocole de l’enquête dans des situations plus nuancées.</a:t>
            </a:r>
            <a:endParaRPr lang="en-US" dirty="0">
              <a:solidFill>
                <a:srgbClr val="FFFFFF"/>
              </a:solidFill>
              <a:latin typeface="Segoe UI" panose="020B0502040204020203" pitchFamily="34" charset="0"/>
              <a:cs typeface="Segoe UI" panose="020B0502040204020203" pitchFamily="34" charset="0"/>
              <a:sym typeface="Arial"/>
            </a:endParaRPr>
          </a:p>
        </p:txBody>
      </p:sp>
      <p:pic>
        <p:nvPicPr>
          <p:cNvPr id="7" name="Picture 6">
            <a:extLst>
              <a:ext uri="{FF2B5EF4-FFF2-40B4-BE49-F238E27FC236}">
                <a16:creationId xmlns:a16="http://schemas.microsoft.com/office/drawing/2014/main" id="{E5598660-8068-D2B3-0049-96465EBAB00D}"/>
              </a:ext>
            </a:extLst>
          </p:cNvPr>
          <p:cNvPicPr>
            <a:picLocks noChangeAspect="1"/>
          </p:cNvPicPr>
          <p:nvPr/>
        </p:nvPicPr>
        <p:blipFill>
          <a:blip r:embed="rId4"/>
          <a:stretch>
            <a:fillRect/>
          </a:stretch>
        </p:blipFill>
        <p:spPr>
          <a:xfrm>
            <a:off x="7491278" y="2694867"/>
            <a:ext cx="3698711" cy="2560320"/>
          </a:xfrm>
          <a:prstGeom prst="rect">
            <a:avLst/>
          </a:prstGeom>
        </p:spPr>
      </p:pic>
    </p:spTree>
    <p:extLst>
      <p:ext uri="{BB962C8B-B14F-4D97-AF65-F5344CB8AC3E}">
        <p14:creationId xmlns:p14="http://schemas.microsoft.com/office/powerpoint/2010/main" val="6371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427037"/>
            <a:ext cx="9753600" cy="1258888"/>
          </a:xfrm>
        </p:spPr>
        <p:txBody>
          <a:bodyPr/>
          <a:lstStyle/>
          <a:p>
            <a:r>
              <a:rPr lang="fr-FR" altLang="en-US" sz="4500" dirty="0">
                <a:latin typeface="Segoe UI" panose="020B0502040204020203" pitchFamily="34" charset="0"/>
                <a:cs typeface="Segoe UI" panose="020B0502040204020203" pitchFamily="34" charset="0"/>
              </a:rPr>
              <a:t>$300 – </a:t>
            </a:r>
            <a:r>
              <a:rPr lang="fr-FR" altLang="en-US" sz="4500" i="1" dirty="0">
                <a:latin typeface="Segoe UI" panose="020B0502040204020203" pitchFamily="34" charset="0"/>
                <a:cs typeface="Segoe UI" panose="020B0502040204020203" pitchFamily="34" charset="0"/>
              </a:rPr>
              <a:t>Raisons d’interruption</a:t>
            </a:r>
            <a:endParaRPr lang="fr-SN" altLang="en-US" sz="4500" dirty="0">
              <a:latin typeface="Segoe UI" panose="020B0502040204020203" pitchFamily="34" charset="0"/>
              <a:cs typeface="Segoe UI" panose="020B0502040204020203" pitchFamily="34" charset="0"/>
            </a:endParaRPr>
          </a:p>
        </p:txBody>
      </p:sp>
      <p:sp>
        <p:nvSpPr>
          <p:cNvPr id="21507" name="Text Box 3"/>
          <p:cNvSpPr txBox="1">
            <a:spLocks noChangeArrowheads="1"/>
          </p:cNvSpPr>
          <p:nvPr/>
        </p:nvSpPr>
        <p:spPr bwMode="auto">
          <a:xfrm>
            <a:off x="1066800" y="1676400"/>
            <a:ext cx="10058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914400" eaLnBrk="1" hangingPunct="1"/>
            <a:r>
              <a:rPr lang="fr-FR" altLang="en-US" sz="3000" i="1" dirty="0">
                <a:latin typeface="Segoe UI" panose="020B0502040204020203" pitchFamily="34" charset="0"/>
                <a:cs typeface="Segoe UI" panose="020B0502040204020203" pitchFamily="34" charset="0"/>
              </a:rPr>
              <a:t>Depuis que j'ai commencé à utiliser une méthode il y a cinq ans, j'utilise et j'ai toujours utilisé le diaphragme.</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Cette répondante a donné naissance l'année dernière. Combien de fois doit-on noter une interruption de méthode sur son calendrier ?</a:t>
            </a:r>
          </a:p>
        </p:txBody>
      </p:sp>
      <p:pic>
        <p:nvPicPr>
          <p:cNvPr id="2" name="Smokey's Lounge - TrackTribe">
            <a:hlinkClick r:id="" action="ppaction://media"/>
            <a:extLst>
              <a:ext uri="{FF2B5EF4-FFF2-40B4-BE49-F238E27FC236}">
                <a16:creationId xmlns:a16="http://schemas.microsoft.com/office/drawing/2014/main" id="{6D6A12C8-7DA1-DD4B-0437-EC86E805D4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0-#ppt_w/2"/>
                                          </p:val>
                                        </p:tav>
                                        <p:tav tm="100000">
                                          <p:val>
                                            <p:strVal val="#ppt_x"/>
                                          </p:val>
                                        </p:tav>
                                      </p:tavLst>
                                    </p:anim>
                                    <p:anim calcmode="lin" valueType="num">
                                      <p:cBhvr additive="base">
                                        <p:cTn id="13" dur="500" fill="hold"/>
                                        <p:tgtEl>
                                          <p:spTgt spid="2150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1506" grpId="0" autoUpdateAnimBg="0"/>
      <p:bldP spid="215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52400"/>
            <a:ext cx="16764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22534" name="Text Box 6"/>
          <p:cNvSpPr txBox="1">
            <a:spLocks noChangeArrowheads="1"/>
          </p:cNvSpPr>
          <p:nvPr/>
        </p:nvSpPr>
        <p:spPr bwMode="auto">
          <a:xfrm>
            <a:off x="381000" y="1282259"/>
            <a:ext cx="114300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4500" b="1" dirty="0">
                <a:latin typeface="Segoe UI" panose="020B0502040204020203" pitchFamily="34" charset="0"/>
                <a:cs typeface="Segoe UI" panose="020B0502040204020203" pitchFamily="34" charset="0"/>
              </a:rPr>
              <a:t> 1</a:t>
            </a:r>
            <a:r>
              <a:rPr lang="fr-FR" altLang="en-US" sz="4500" b="1" baseline="30000" dirty="0">
                <a:latin typeface="Segoe UI" panose="020B0502040204020203" pitchFamily="34" charset="0"/>
                <a:cs typeface="Segoe UI" panose="020B0502040204020203" pitchFamily="34" charset="0"/>
              </a:rPr>
              <a:t>e</a:t>
            </a:r>
            <a:r>
              <a:rPr lang="fr-FR" altLang="en-US" sz="4500" b="1" dirty="0">
                <a:latin typeface="Segoe UI" panose="020B0502040204020203" pitchFamily="34" charset="0"/>
                <a:cs typeface="Segoe UI" panose="020B0502040204020203" pitchFamily="34" charset="0"/>
              </a:rPr>
              <a:t> fois</a:t>
            </a:r>
          </a:p>
          <a:p>
            <a:pPr algn="ctr"/>
            <a:endParaRPr lang="fr-FR" altLang="en-US" sz="3600" b="1" dirty="0">
              <a:latin typeface="Segoe UI" panose="020B0502040204020203" pitchFamily="34" charset="0"/>
              <a:cs typeface="Segoe UI" panose="020B0502040204020203" pitchFamily="34" charset="0"/>
            </a:endParaRPr>
          </a:p>
          <a:p>
            <a:pPr algn="ctr"/>
            <a:r>
              <a:rPr lang="fr-FR" altLang="en-US" sz="3200" i="1" dirty="0">
                <a:latin typeface="Segoe UI" panose="020B0502040204020203" pitchFamily="34" charset="0"/>
                <a:cs typeface="Segoe UI" panose="020B0502040204020203" pitchFamily="34" charset="0"/>
              </a:rPr>
              <a:t>La grossesse « interrompe » forcément l’utilisation de la méthode, et donc il faudra qu’on note cette interruption sur le calendrier.</a:t>
            </a:r>
          </a:p>
          <a:p>
            <a:pPr algn="ctr"/>
            <a:endParaRPr lang="fr-FR" altLang="en-US" sz="3200" i="1" dirty="0">
              <a:latin typeface="Segoe UI" panose="020B0502040204020203" pitchFamily="34" charset="0"/>
              <a:cs typeface="Segoe UI" panose="020B0502040204020203" pitchFamily="34" charset="0"/>
            </a:endParaRPr>
          </a:p>
          <a:p>
            <a:pPr algn="ctr"/>
            <a:r>
              <a:rPr lang="fr-FR" altLang="en-US" sz="3200" i="1" dirty="0">
                <a:latin typeface="Segoe UI" panose="020B0502040204020203" pitchFamily="34" charset="0"/>
                <a:cs typeface="Segoe UI" panose="020B0502040204020203" pitchFamily="34" charset="0"/>
              </a:rPr>
              <a:t>On doit faire des relances avec la répondante pour être certain de sa motivation pour l’interruption de la méthode.</a:t>
            </a:r>
          </a:p>
        </p:txBody>
      </p:sp>
      <p:sp>
        <p:nvSpPr>
          <p:cNvPr id="2" name="AutoShape 4">
            <a:hlinkClick r:id="rId3" action="ppaction://hlinksldjump" highlightClick="1"/>
            <a:extLst>
              <a:ext uri="{FF2B5EF4-FFF2-40B4-BE49-F238E27FC236}">
                <a16:creationId xmlns:a16="http://schemas.microsoft.com/office/drawing/2014/main" id="{4B0B4CC1-BAD2-85DB-7DAD-92E1EC78647E}"/>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2530"/>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wipe(down)">
                                      <p:cBhvr>
                                        <p:cTn id="14" dur="580">
                                          <p:stCondLst>
                                            <p:cond delay="0"/>
                                          </p:stCondLst>
                                        </p:cTn>
                                        <p:tgtEl>
                                          <p:spTgt spid="22534"/>
                                        </p:tgtEl>
                                      </p:cBhvr>
                                    </p:animEffect>
                                    <p:anim calcmode="lin" valueType="num">
                                      <p:cBhvr>
                                        <p:cTn id="15" dur="1822"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253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253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2534"/>
                                        </p:tgtEl>
                                        <p:attrNameLst>
                                          <p:attrName>ppt_y</p:attrName>
                                        </p:attrNameLst>
                                      </p:cBhvr>
                                      <p:tavLst>
                                        <p:tav tm="0" fmla="#ppt_y-sin(pi*$)/81">
                                          <p:val>
                                            <p:fltVal val="0"/>
                                          </p:val>
                                        </p:tav>
                                        <p:tav tm="100000">
                                          <p:val>
                                            <p:fltVal val="1"/>
                                          </p:val>
                                        </p:tav>
                                      </p:tavLst>
                                    </p:anim>
                                    <p:animScale>
                                      <p:cBhvr>
                                        <p:cTn id="20" dur="26">
                                          <p:stCondLst>
                                            <p:cond delay="650"/>
                                          </p:stCondLst>
                                        </p:cTn>
                                        <p:tgtEl>
                                          <p:spTgt spid="22534"/>
                                        </p:tgtEl>
                                      </p:cBhvr>
                                      <p:to x="100000" y="60000"/>
                                    </p:animScale>
                                    <p:animScale>
                                      <p:cBhvr>
                                        <p:cTn id="21" dur="166" decel="50000">
                                          <p:stCondLst>
                                            <p:cond delay="676"/>
                                          </p:stCondLst>
                                        </p:cTn>
                                        <p:tgtEl>
                                          <p:spTgt spid="22534"/>
                                        </p:tgtEl>
                                      </p:cBhvr>
                                      <p:to x="100000" y="100000"/>
                                    </p:animScale>
                                    <p:animScale>
                                      <p:cBhvr>
                                        <p:cTn id="22" dur="26">
                                          <p:stCondLst>
                                            <p:cond delay="1312"/>
                                          </p:stCondLst>
                                        </p:cTn>
                                        <p:tgtEl>
                                          <p:spTgt spid="22534"/>
                                        </p:tgtEl>
                                      </p:cBhvr>
                                      <p:to x="100000" y="80000"/>
                                    </p:animScale>
                                    <p:animScale>
                                      <p:cBhvr>
                                        <p:cTn id="23" dur="166" decel="50000">
                                          <p:stCondLst>
                                            <p:cond delay="1338"/>
                                          </p:stCondLst>
                                        </p:cTn>
                                        <p:tgtEl>
                                          <p:spTgt spid="22534"/>
                                        </p:tgtEl>
                                      </p:cBhvr>
                                      <p:to x="100000" y="100000"/>
                                    </p:animScale>
                                    <p:animScale>
                                      <p:cBhvr>
                                        <p:cTn id="24" dur="26">
                                          <p:stCondLst>
                                            <p:cond delay="1642"/>
                                          </p:stCondLst>
                                        </p:cTn>
                                        <p:tgtEl>
                                          <p:spTgt spid="22534"/>
                                        </p:tgtEl>
                                      </p:cBhvr>
                                      <p:to x="100000" y="90000"/>
                                    </p:animScale>
                                    <p:animScale>
                                      <p:cBhvr>
                                        <p:cTn id="25" dur="166" decel="50000">
                                          <p:stCondLst>
                                            <p:cond delay="1668"/>
                                          </p:stCondLst>
                                        </p:cTn>
                                        <p:tgtEl>
                                          <p:spTgt spid="22534"/>
                                        </p:tgtEl>
                                      </p:cBhvr>
                                      <p:to x="100000" y="100000"/>
                                    </p:animScale>
                                    <p:animScale>
                                      <p:cBhvr>
                                        <p:cTn id="26" dur="26">
                                          <p:stCondLst>
                                            <p:cond delay="1808"/>
                                          </p:stCondLst>
                                        </p:cTn>
                                        <p:tgtEl>
                                          <p:spTgt spid="22534"/>
                                        </p:tgtEl>
                                      </p:cBhvr>
                                      <p:to x="100000" y="95000"/>
                                    </p:animScale>
                                    <p:animScale>
                                      <p:cBhvr>
                                        <p:cTn id="27" dur="166" decel="50000">
                                          <p:stCondLst>
                                            <p:cond delay="1834"/>
                                          </p:stCondLst>
                                        </p:cTn>
                                        <p:tgtEl>
                                          <p:spTgt spid="225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427037"/>
            <a:ext cx="10515600" cy="1325563"/>
          </a:xfrm>
        </p:spPr>
        <p:txBody>
          <a:bodyPr/>
          <a:lstStyle/>
          <a:p>
            <a:r>
              <a:rPr lang="fr-FR" altLang="en-US" sz="4500" dirty="0">
                <a:latin typeface="Segoe UI" panose="020B0502040204020203" pitchFamily="34" charset="0"/>
                <a:cs typeface="Segoe UI" panose="020B0502040204020203" pitchFamily="34" charset="0"/>
              </a:rPr>
              <a:t>$400 – </a:t>
            </a:r>
            <a:r>
              <a:rPr lang="fr-FR" altLang="en-US" sz="4500" i="1" dirty="0">
                <a:latin typeface="Segoe UI" panose="020B0502040204020203" pitchFamily="34" charset="0"/>
                <a:cs typeface="Segoe UI" panose="020B0502040204020203" pitchFamily="34" charset="0"/>
              </a:rPr>
              <a:t>Raisons d’interruption</a:t>
            </a:r>
            <a:endParaRPr lang="en-US" altLang="en-US" sz="4500" dirty="0">
              <a:latin typeface="Segoe UI" panose="020B0502040204020203" pitchFamily="34" charset="0"/>
              <a:cs typeface="Segoe UI" panose="020B0502040204020203" pitchFamily="34" charset="0"/>
            </a:endParaRPr>
          </a:p>
        </p:txBody>
      </p:sp>
      <p:sp>
        <p:nvSpPr>
          <p:cNvPr id="23560" name="Text Box 8"/>
          <p:cNvSpPr txBox="1">
            <a:spLocks noChangeArrowheads="1"/>
          </p:cNvSpPr>
          <p:nvPr/>
        </p:nvSpPr>
        <p:spPr bwMode="auto">
          <a:xfrm>
            <a:off x="838200" y="1524000"/>
            <a:ext cx="10515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457200" eaLnBrk="1" hangingPunct="1"/>
            <a:r>
              <a:rPr lang="fr-FR" altLang="en-US" sz="3000" i="1" dirty="0">
                <a:latin typeface="Segoe UI" panose="020B0502040204020203" pitchFamily="34" charset="0"/>
                <a:cs typeface="Segoe UI" panose="020B0502040204020203" pitchFamily="34" charset="0"/>
              </a:rPr>
              <a:t>Avant, j'utilisais la méthode MAMA pour ne pas tomber enceinte à nouveau. Mais puis, quand mon copain a su que j'utilisais l'allaitement pour ne pas tomber enceinte, il n'était pas d'accord. Il m'a demandé de sevrer mon enfant. Il veut qu'on accepte ce que Dieu nous donne.</a:t>
            </a:r>
          </a:p>
          <a:p>
            <a:pPr lvl="1"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2, quel code noter pour la raison d'interruption de méthode ?</a:t>
            </a:r>
          </a:p>
        </p:txBody>
      </p:sp>
      <p:pic>
        <p:nvPicPr>
          <p:cNvPr id="2" name="Smokey's Lounge - TrackTribe">
            <a:hlinkClick r:id="" action="ppaction://media"/>
            <a:extLst>
              <a:ext uri="{FF2B5EF4-FFF2-40B4-BE49-F238E27FC236}">
                <a16:creationId xmlns:a16="http://schemas.microsoft.com/office/drawing/2014/main" id="{3CF9604D-C31F-ABE7-6494-CDF6F9AD52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60"/>
                                        </p:tgtEl>
                                        <p:attrNameLst>
                                          <p:attrName>style.visibility</p:attrName>
                                        </p:attrNameLst>
                                      </p:cBhvr>
                                      <p:to>
                                        <p:strVal val="visible"/>
                                      </p:to>
                                    </p:set>
                                    <p:anim calcmode="lin" valueType="num">
                                      <p:cBhvr additive="base">
                                        <p:cTn id="12" dur="500" fill="hold"/>
                                        <p:tgtEl>
                                          <p:spTgt spid="23560"/>
                                        </p:tgtEl>
                                        <p:attrNameLst>
                                          <p:attrName>ppt_x</p:attrName>
                                        </p:attrNameLst>
                                      </p:cBhvr>
                                      <p:tavLst>
                                        <p:tav tm="0">
                                          <p:val>
                                            <p:strVal val="0-#ppt_w/2"/>
                                          </p:val>
                                        </p:tav>
                                        <p:tav tm="100000">
                                          <p:val>
                                            <p:strVal val="#ppt_x"/>
                                          </p:val>
                                        </p:tav>
                                      </p:tavLst>
                                    </p:anim>
                                    <p:anim calcmode="lin" valueType="num">
                                      <p:cBhvr additive="base">
                                        <p:cTn id="13" dur="500" fill="hold"/>
                                        <p:tgtEl>
                                          <p:spTgt spid="235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3554" grpId="0" autoUpdateAnimBg="0"/>
      <p:bldP spid="235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24582" name="Text Box 6"/>
          <p:cNvSpPr txBox="1">
            <a:spLocks noChangeArrowheads="1"/>
          </p:cNvSpPr>
          <p:nvPr/>
        </p:nvSpPr>
        <p:spPr bwMode="auto">
          <a:xfrm>
            <a:off x="2657655" y="3036585"/>
            <a:ext cx="687669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4500" b="1" dirty="0">
                <a:latin typeface="Segoe UI" panose="020B0502040204020203" pitchFamily="34" charset="0"/>
                <a:cs typeface="Segoe UI" panose="020B0502040204020203" pitchFamily="34" charset="0"/>
              </a:rPr>
              <a:t>4</a:t>
            </a:r>
            <a:r>
              <a:rPr lang="fr-FR" altLang="en-US" sz="3600" b="1" dirty="0">
                <a:latin typeface="Segoe UI" panose="020B0502040204020203" pitchFamily="34" charset="0"/>
                <a:cs typeface="Segoe UI" panose="020B0502040204020203" pitchFamily="34" charset="0"/>
              </a:rPr>
              <a:t> (</a:t>
            </a:r>
            <a:r>
              <a:rPr lang="fr-FR" altLang="en-US" sz="3600" b="1" i="1" dirty="0">
                <a:latin typeface="Segoe UI" panose="020B0502040204020203" pitchFamily="34" charset="0"/>
                <a:cs typeface="Segoe UI" panose="020B0502040204020203" pitchFamily="34" charset="0"/>
              </a:rPr>
              <a:t>Mari/conjoint en désaccord</a:t>
            </a:r>
            <a:r>
              <a:rPr lang="fr-FR" altLang="en-US" sz="3600" b="1" dirty="0">
                <a:latin typeface="Segoe UI" panose="020B0502040204020203" pitchFamily="34" charset="0"/>
                <a:cs typeface="Segoe UI" panose="020B0502040204020203" pitchFamily="34" charset="0"/>
              </a:rPr>
              <a:t>)</a:t>
            </a:r>
          </a:p>
        </p:txBody>
      </p:sp>
      <p:sp>
        <p:nvSpPr>
          <p:cNvPr id="2" name="AutoShape 4">
            <a:hlinkClick r:id="rId3" action="ppaction://hlinksldjump" highlightClick="1"/>
            <a:extLst>
              <a:ext uri="{FF2B5EF4-FFF2-40B4-BE49-F238E27FC236}">
                <a16:creationId xmlns:a16="http://schemas.microsoft.com/office/drawing/2014/main" id="{DEBA00B6-44F2-D9A6-0E3B-E8E833F8393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384" decel="100000"/>
                                        <p:tgtEl>
                                          <p:spTgt spid="24578"/>
                                        </p:tgtEl>
                                      </p:cBhvr>
                                    </p:animEffect>
                                    <p:animScale>
                                      <p:cBhvr>
                                        <p:cTn id="8" dur="384" decel="100000"/>
                                        <p:tgtEl>
                                          <p:spTgt spid="24578"/>
                                        </p:tgtEl>
                                      </p:cBhvr>
                                      <p:from x="10000" y="10000"/>
                                      <p:to x="200000" y="450000"/>
                                    </p:animScale>
                                    <p:animScale>
                                      <p:cBhvr>
                                        <p:cTn id="9" dur="616" accel="100000" fill="hold">
                                          <p:stCondLst>
                                            <p:cond delay="384"/>
                                          </p:stCondLst>
                                        </p:cTn>
                                        <p:tgtEl>
                                          <p:spTgt spid="24578"/>
                                        </p:tgtEl>
                                      </p:cBhvr>
                                      <p:from x="200000" y="450000"/>
                                      <p:to x="100000" y="100000"/>
                                    </p:animScale>
                                    <p:set>
                                      <p:cBhvr>
                                        <p:cTn id="10" dur="384" fill="hold"/>
                                        <p:tgtEl>
                                          <p:spTgt spid="24578"/>
                                        </p:tgtEl>
                                        <p:attrNameLst>
                                          <p:attrName>ppt_x</p:attrName>
                                        </p:attrNameLst>
                                      </p:cBhvr>
                                      <p:to>
                                        <p:strVal val="(0.5)"/>
                                      </p:to>
                                    </p:set>
                                    <p:anim from="(0.5)" to="(#ppt_x)" calcmode="lin" valueType="num">
                                      <p:cBhvr>
                                        <p:cTn id="11" dur="616" accel="100000" fill="hold">
                                          <p:stCondLst>
                                            <p:cond delay="384"/>
                                          </p:stCondLst>
                                        </p:cTn>
                                        <p:tgtEl>
                                          <p:spTgt spid="24578"/>
                                        </p:tgtEl>
                                        <p:attrNameLst>
                                          <p:attrName>ppt_x</p:attrName>
                                        </p:attrNameLst>
                                      </p:cBhvr>
                                    </p:anim>
                                    <p:set>
                                      <p:cBhvr>
                                        <p:cTn id="12" dur="384" fill="hold"/>
                                        <p:tgtEl>
                                          <p:spTgt spid="24578"/>
                                        </p:tgtEl>
                                        <p:attrNameLst>
                                          <p:attrName>ppt_y</p:attrName>
                                        </p:attrNameLst>
                                      </p:cBhvr>
                                      <p:to>
                                        <p:strVal val="(#ppt_y+0.4)"/>
                                      </p:to>
                                    </p:set>
                                    <p:anim from="(#ppt_y+0.4)" to="(#ppt_y)" calcmode="lin" valueType="num">
                                      <p:cBhvr>
                                        <p:cTn id="13" dur="616" accel="100000" fill="hold">
                                          <p:stCondLst>
                                            <p:cond delay="384"/>
                                          </p:stCondLst>
                                        </p:cTn>
                                        <p:tgtEl>
                                          <p:spTgt spid="24578"/>
                                        </p:tgtEl>
                                        <p:attrNameLst>
                                          <p:attrName>ppt_y</p:attrName>
                                        </p:attrNameLst>
                                      </p:cBhvr>
                                    </p:anim>
                                  </p:childTnLst>
                                </p:cTn>
                              </p:par>
                            </p:childTnLst>
                          </p:cTn>
                        </p:par>
                        <p:par>
                          <p:cTn id="14" fill="hold" nodeType="afterGroup">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wipe(down)">
                                      <p:cBhvr>
                                        <p:cTn id="17" dur="580">
                                          <p:stCondLst>
                                            <p:cond delay="0"/>
                                          </p:stCondLst>
                                        </p:cTn>
                                        <p:tgtEl>
                                          <p:spTgt spid="24582"/>
                                        </p:tgtEl>
                                      </p:cBhvr>
                                    </p:animEffect>
                                    <p:anim calcmode="lin" valueType="num">
                                      <p:cBhvr>
                                        <p:cTn id="18" dur="1822" tmFilter="0,0; 0.14,0.36; 0.43,0.73; 0.71,0.91; 1.0,1.0">
                                          <p:stCondLst>
                                            <p:cond delay="0"/>
                                          </p:stCondLst>
                                        </p:cTn>
                                        <p:tgtEl>
                                          <p:spTgt spid="2458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58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58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58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582"/>
                                        </p:tgtEl>
                                        <p:attrNameLst>
                                          <p:attrName>ppt_y</p:attrName>
                                        </p:attrNameLst>
                                      </p:cBhvr>
                                      <p:tavLst>
                                        <p:tav tm="0" fmla="#ppt_y-sin(pi*$)/81">
                                          <p:val>
                                            <p:fltVal val="0"/>
                                          </p:val>
                                        </p:tav>
                                        <p:tav tm="100000">
                                          <p:val>
                                            <p:fltVal val="1"/>
                                          </p:val>
                                        </p:tav>
                                      </p:tavLst>
                                    </p:anim>
                                    <p:animScale>
                                      <p:cBhvr>
                                        <p:cTn id="23" dur="26">
                                          <p:stCondLst>
                                            <p:cond delay="650"/>
                                          </p:stCondLst>
                                        </p:cTn>
                                        <p:tgtEl>
                                          <p:spTgt spid="24582"/>
                                        </p:tgtEl>
                                      </p:cBhvr>
                                      <p:to x="100000" y="60000"/>
                                    </p:animScale>
                                    <p:animScale>
                                      <p:cBhvr>
                                        <p:cTn id="24" dur="166" decel="50000">
                                          <p:stCondLst>
                                            <p:cond delay="676"/>
                                          </p:stCondLst>
                                        </p:cTn>
                                        <p:tgtEl>
                                          <p:spTgt spid="24582"/>
                                        </p:tgtEl>
                                      </p:cBhvr>
                                      <p:to x="100000" y="100000"/>
                                    </p:animScale>
                                    <p:animScale>
                                      <p:cBhvr>
                                        <p:cTn id="25" dur="26">
                                          <p:stCondLst>
                                            <p:cond delay="1312"/>
                                          </p:stCondLst>
                                        </p:cTn>
                                        <p:tgtEl>
                                          <p:spTgt spid="24582"/>
                                        </p:tgtEl>
                                      </p:cBhvr>
                                      <p:to x="100000" y="80000"/>
                                    </p:animScale>
                                    <p:animScale>
                                      <p:cBhvr>
                                        <p:cTn id="26" dur="166" decel="50000">
                                          <p:stCondLst>
                                            <p:cond delay="1338"/>
                                          </p:stCondLst>
                                        </p:cTn>
                                        <p:tgtEl>
                                          <p:spTgt spid="24582"/>
                                        </p:tgtEl>
                                      </p:cBhvr>
                                      <p:to x="100000" y="100000"/>
                                    </p:animScale>
                                    <p:animScale>
                                      <p:cBhvr>
                                        <p:cTn id="27" dur="26">
                                          <p:stCondLst>
                                            <p:cond delay="1642"/>
                                          </p:stCondLst>
                                        </p:cTn>
                                        <p:tgtEl>
                                          <p:spTgt spid="24582"/>
                                        </p:tgtEl>
                                      </p:cBhvr>
                                      <p:to x="100000" y="90000"/>
                                    </p:animScale>
                                    <p:animScale>
                                      <p:cBhvr>
                                        <p:cTn id="28" dur="166" decel="50000">
                                          <p:stCondLst>
                                            <p:cond delay="1668"/>
                                          </p:stCondLst>
                                        </p:cTn>
                                        <p:tgtEl>
                                          <p:spTgt spid="24582"/>
                                        </p:tgtEl>
                                      </p:cBhvr>
                                      <p:to x="100000" y="100000"/>
                                    </p:animScale>
                                    <p:animScale>
                                      <p:cBhvr>
                                        <p:cTn id="29" dur="26">
                                          <p:stCondLst>
                                            <p:cond delay="1808"/>
                                          </p:stCondLst>
                                        </p:cTn>
                                        <p:tgtEl>
                                          <p:spTgt spid="24582"/>
                                        </p:tgtEl>
                                      </p:cBhvr>
                                      <p:to x="100000" y="95000"/>
                                    </p:animScale>
                                    <p:animScale>
                                      <p:cBhvr>
                                        <p:cTn id="30" dur="166" decel="50000">
                                          <p:stCondLst>
                                            <p:cond delay="1834"/>
                                          </p:stCondLst>
                                        </p:cTn>
                                        <p:tgtEl>
                                          <p:spTgt spid="245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408015"/>
            <a:ext cx="10515600" cy="1325562"/>
          </a:xfrm>
        </p:spPr>
        <p:txBody>
          <a:bodyPr/>
          <a:lstStyle/>
          <a:p>
            <a:r>
              <a:rPr lang="fr-FR" altLang="en-US" sz="4500" dirty="0">
                <a:latin typeface="Segoe UI" panose="020B0502040204020203" pitchFamily="34" charset="0"/>
                <a:cs typeface="Segoe UI" panose="020B0502040204020203" pitchFamily="34" charset="0"/>
              </a:rPr>
              <a:t>$500 – </a:t>
            </a:r>
            <a:r>
              <a:rPr lang="fr-FR" altLang="en-US" sz="4500" i="1" dirty="0">
                <a:latin typeface="Segoe UI" panose="020B0502040204020203" pitchFamily="34" charset="0"/>
                <a:cs typeface="Segoe UI" panose="020B0502040204020203" pitchFamily="34" charset="0"/>
              </a:rPr>
              <a:t>Raisons d’interruption</a:t>
            </a:r>
            <a:endParaRPr lang="en-US" altLang="en-US" sz="4500" dirty="0">
              <a:latin typeface="Segoe UI" panose="020B0502040204020203" pitchFamily="34" charset="0"/>
              <a:cs typeface="Segoe UI" panose="020B0502040204020203" pitchFamily="34" charset="0"/>
            </a:endParaRPr>
          </a:p>
        </p:txBody>
      </p:sp>
      <p:sp>
        <p:nvSpPr>
          <p:cNvPr id="44036" name="Text Box 3"/>
          <p:cNvSpPr txBox="1">
            <a:spLocks noChangeArrowheads="1"/>
          </p:cNvSpPr>
          <p:nvPr/>
        </p:nvSpPr>
        <p:spPr bwMode="auto">
          <a:xfrm>
            <a:off x="-381000" y="1651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2400" dirty="0">
              <a:latin typeface="Times New Roman" panose="02020603050405020304" pitchFamily="18" charset="0"/>
            </a:endParaRPr>
          </a:p>
        </p:txBody>
      </p:sp>
      <p:sp>
        <p:nvSpPr>
          <p:cNvPr id="25609" name="Text Box 9"/>
          <p:cNvSpPr txBox="1">
            <a:spLocks noChangeArrowheads="1"/>
          </p:cNvSpPr>
          <p:nvPr/>
        </p:nvSpPr>
        <p:spPr bwMode="auto">
          <a:xfrm>
            <a:off x="838200" y="1447800"/>
            <a:ext cx="10515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457200" eaLnBrk="1" hangingPunct="1"/>
            <a:r>
              <a:rPr lang="fr-FR" altLang="en-US" sz="3000" i="1" dirty="0">
                <a:latin typeface="Segoe UI" panose="020B0502040204020203" pitchFamily="34" charset="0"/>
                <a:cs typeface="Segoe UI" panose="020B0502040204020203" pitchFamily="34" charset="0"/>
              </a:rPr>
              <a:t>J'avais le DIU pendant 5 ans. Mais quand le temps est arrivé de le remplacer, je n'ai pas voulu. Non seulement c'est cher, mais en plus, je suis divorcée maintenant et donc je ne fais pas du tout souvent les rapports !</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Si on a assez d'informations pour noter le code, quel code noter dans la Colonne 2 ? Si on n'a pas assez d'informations pour noter le code, quelle relance doit-on faire ?</a:t>
            </a:r>
          </a:p>
        </p:txBody>
      </p:sp>
      <p:pic>
        <p:nvPicPr>
          <p:cNvPr id="2" name="Smokey's Lounge - TrackTribe">
            <a:hlinkClick r:id="" action="ppaction://media"/>
            <a:extLst>
              <a:ext uri="{FF2B5EF4-FFF2-40B4-BE49-F238E27FC236}">
                <a16:creationId xmlns:a16="http://schemas.microsoft.com/office/drawing/2014/main" id="{7D1D2AF9-D797-24A3-AA49-078B252271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9"/>
                                        </p:tgtEl>
                                        <p:attrNameLst>
                                          <p:attrName>style.visibility</p:attrName>
                                        </p:attrNameLst>
                                      </p:cBhvr>
                                      <p:to>
                                        <p:strVal val="visible"/>
                                      </p:to>
                                    </p:set>
                                    <p:anim calcmode="lin" valueType="num">
                                      <p:cBhvr additive="base">
                                        <p:cTn id="12" dur="500" fill="hold"/>
                                        <p:tgtEl>
                                          <p:spTgt spid="25609"/>
                                        </p:tgtEl>
                                        <p:attrNameLst>
                                          <p:attrName>ppt_x</p:attrName>
                                        </p:attrNameLst>
                                      </p:cBhvr>
                                      <p:tavLst>
                                        <p:tav tm="0">
                                          <p:val>
                                            <p:strVal val="0-#ppt_w/2"/>
                                          </p:val>
                                        </p:tav>
                                        <p:tav tm="100000">
                                          <p:val>
                                            <p:strVal val="#ppt_x"/>
                                          </p:val>
                                        </p:tav>
                                      </p:tavLst>
                                    </p:anim>
                                    <p:anim calcmode="lin" valueType="num">
                                      <p:cBhvr additive="base">
                                        <p:cTn id="13" dur="500" fill="hold"/>
                                        <p:tgtEl>
                                          <p:spTgt spid="2560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5602" grpId="0" autoUpdateAnimBg="0"/>
      <p:bldP spid="256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52400"/>
            <a:ext cx="1905000" cy="1258887"/>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26630" name="Text Box 6"/>
          <p:cNvSpPr txBox="1">
            <a:spLocks noChangeArrowheads="1"/>
          </p:cNvSpPr>
          <p:nvPr/>
        </p:nvSpPr>
        <p:spPr bwMode="auto">
          <a:xfrm>
            <a:off x="1143000" y="2274838"/>
            <a:ext cx="990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 Parmi les raisons que vous avez citées – la cherté du DIU, le divorce, le fait de ne pas faire souvent les rapports – laquelle vous a le PLUS motivé à ne plus utiliser le DIU ? »</a:t>
            </a:r>
          </a:p>
        </p:txBody>
      </p:sp>
      <p:sp>
        <p:nvSpPr>
          <p:cNvPr id="2" name="AutoShape 4">
            <a:hlinkClick r:id="rId3" action="ppaction://hlinksldjump" highlightClick="1"/>
            <a:extLst>
              <a:ext uri="{FF2B5EF4-FFF2-40B4-BE49-F238E27FC236}">
                <a16:creationId xmlns:a16="http://schemas.microsoft.com/office/drawing/2014/main" id="{763AF0AC-44F3-BAEE-C7FA-65DBF48B734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26630"/>
                                        </p:tgtEl>
                                        <p:attrNameLst>
                                          <p:attrName>style.visibility</p:attrName>
                                        </p:attrNameLst>
                                      </p:cBhvr>
                                      <p:to>
                                        <p:strVal val="visible"/>
                                      </p:to>
                                    </p:set>
                                    <p:animEffect transition="in" filter="wipe(down)">
                                      <p:cBhvr>
                                        <p:cTn id="16" dur="580">
                                          <p:stCondLst>
                                            <p:cond delay="0"/>
                                          </p:stCondLst>
                                        </p:cTn>
                                        <p:tgtEl>
                                          <p:spTgt spid="26630"/>
                                        </p:tgtEl>
                                      </p:cBhvr>
                                    </p:animEffect>
                                    <p:anim calcmode="lin" valueType="num">
                                      <p:cBhvr>
                                        <p:cTn id="17" dur="1822" tmFilter="0,0; 0.14,0.36; 0.43,0.73; 0.71,0.91; 1.0,1.0">
                                          <p:stCondLst>
                                            <p:cond delay="0"/>
                                          </p:stCondLst>
                                        </p:cTn>
                                        <p:tgtEl>
                                          <p:spTgt spid="2663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663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663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663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6630"/>
                                        </p:tgtEl>
                                        <p:attrNameLst>
                                          <p:attrName>ppt_y</p:attrName>
                                        </p:attrNameLst>
                                      </p:cBhvr>
                                      <p:tavLst>
                                        <p:tav tm="0" fmla="#ppt_y-sin(pi*$)/81">
                                          <p:val>
                                            <p:fltVal val="0"/>
                                          </p:val>
                                        </p:tav>
                                        <p:tav tm="100000">
                                          <p:val>
                                            <p:fltVal val="1"/>
                                          </p:val>
                                        </p:tav>
                                      </p:tavLst>
                                    </p:anim>
                                    <p:animScale>
                                      <p:cBhvr>
                                        <p:cTn id="22" dur="26">
                                          <p:stCondLst>
                                            <p:cond delay="650"/>
                                          </p:stCondLst>
                                        </p:cTn>
                                        <p:tgtEl>
                                          <p:spTgt spid="26630"/>
                                        </p:tgtEl>
                                      </p:cBhvr>
                                      <p:to x="100000" y="60000"/>
                                    </p:animScale>
                                    <p:animScale>
                                      <p:cBhvr>
                                        <p:cTn id="23" dur="166" decel="50000">
                                          <p:stCondLst>
                                            <p:cond delay="676"/>
                                          </p:stCondLst>
                                        </p:cTn>
                                        <p:tgtEl>
                                          <p:spTgt spid="26630"/>
                                        </p:tgtEl>
                                      </p:cBhvr>
                                      <p:to x="100000" y="100000"/>
                                    </p:animScale>
                                    <p:animScale>
                                      <p:cBhvr>
                                        <p:cTn id="24" dur="26">
                                          <p:stCondLst>
                                            <p:cond delay="1312"/>
                                          </p:stCondLst>
                                        </p:cTn>
                                        <p:tgtEl>
                                          <p:spTgt spid="26630"/>
                                        </p:tgtEl>
                                      </p:cBhvr>
                                      <p:to x="100000" y="80000"/>
                                    </p:animScale>
                                    <p:animScale>
                                      <p:cBhvr>
                                        <p:cTn id="25" dur="166" decel="50000">
                                          <p:stCondLst>
                                            <p:cond delay="1338"/>
                                          </p:stCondLst>
                                        </p:cTn>
                                        <p:tgtEl>
                                          <p:spTgt spid="26630"/>
                                        </p:tgtEl>
                                      </p:cBhvr>
                                      <p:to x="100000" y="100000"/>
                                    </p:animScale>
                                    <p:animScale>
                                      <p:cBhvr>
                                        <p:cTn id="26" dur="26">
                                          <p:stCondLst>
                                            <p:cond delay="1642"/>
                                          </p:stCondLst>
                                        </p:cTn>
                                        <p:tgtEl>
                                          <p:spTgt spid="26630"/>
                                        </p:tgtEl>
                                      </p:cBhvr>
                                      <p:to x="100000" y="90000"/>
                                    </p:animScale>
                                    <p:animScale>
                                      <p:cBhvr>
                                        <p:cTn id="27" dur="166" decel="50000">
                                          <p:stCondLst>
                                            <p:cond delay="1668"/>
                                          </p:stCondLst>
                                        </p:cTn>
                                        <p:tgtEl>
                                          <p:spTgt spid="26630"/>
                                        </p:tgtEl>
                                      </p:cBhvr>
                                      <p:to x="100000" y="100000"/>
                                    </p:animScale>
                                    <p:animScale>
                                      <p:cBhvr>
                                        <p:cTn id="28" dur="26">
                                          <p:stCondLst>
                                            <p:cond delay="1808"/>
                                          </p:stCondLst>
                                        </p:cTn>
                                        <p:tgtEl>
                                          <p:spTgt spid="26630"/>
                                        </p:tgtEl>
                                      </p:cBhvr>
                                      <p:to x="100000" y="95000"/>
                                    </p:animScale>
                                    <p:animScale>
                                      <p:cBhvr>
                                        <p:cTn id="29" dur="166" decel="50000">
                                          <p:stCondLst>
                                            <p:cond delay="1834"/>
                                          </p:stCondLst>
                                        </p:cTn>
                                        <p:tgtEl>
                                          <p:spTgt spid="266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09600" y="441352"/>
            <a:ext cx="8229600" cy="1616048"/>
          </a:xfrm>
        </p:spPr>
        <p:txBody>
          <a:bodyPr rtlCol="0">
            <a:normAutofit/>
          </a:bodyPr>
          <a:lstStyle/>
          <a:p>
            <a:pPr fontAlgn="auto">
              <a:spcAft>
                <a:spcPts val="0"/>
              </a:spcAft>
              <a:defRPr/>
            </a:pPr>
            <a:r>
              <a:rPr lang="fr-FR" altLang="en-US" sz="4500" dirty="0">
                <a:latin typeface="Segoe UI" panose="020B0502040204020203" pitchFamily="34" charset="0"/>
                <a:cs typeface="Segoe UI" panose="020B0502040204020203" pitchFamily="34" charset="0"/>
              </a:rPr>
              <a:t>$100 – </a:t>
            </a:r>
            <a:r>
              <a:rPr lang="fr-FR" altLang="en-US" sz="4500" i="1" dirty="0">
                <a:latin typeface="Segoe UI" panose="020B0502040204020203" pitchFamily="34" charset="0"/>
                <a:cs typeface="Segoe UI" panose="020B0502040204020203" pitchFamily="34" charset="0"/>
              </a:rPr>
              <a:t>Grossesses</a:t>
            </a:r>
            <a:br>
              <a:rPr lang="fr-FR" altLang="en-US" sz="4500" i="1" dirty="0">
                <a:latin typeface="Segoe UI" panose="020B0502040204020203" pitchFamily="34" charset="0"/>
                <a:cs typeface="Segoe UI" panose="020B0502040204020203" pitchFamily="34" charset="0"/>
              </a:rPr>
            </a:br>
            <a:r>
              <a:rPr lang="fr-FR" altLang="en-US" sz="4500" b="1" dirty="0">
                <a:solidFill>
                  <a:schemeClr val="folHlink"/>
                </a:solidFill>
                <a:latin typeface="Segoe UI" panose="020B0502040204020203" pitchFamily="34" charset="0"/>
                <a:cs typeface="Segoe UI" panose="020B0502040204020203" pitchFamily="34" charset="0"/>
              </a:rPr>
              <a:t>DOUBLE JEOPARDY</a:t>
            </a:r>
            <a:endParaRPr lang="fr-FR" altLang="en-US" sz="4500" dirty="0">
              <a:latin typeface="Segoe UI" panose="020B0502040204020203" pitchFamily="34" charset="0"/>
              <a:cs typeface="Segoe UI" panose="020B0502040204020203" pitchFamily="34" charset="0"/>
            </a:endParaRPr>
          </a:p>
        </p:txBody>
      </p:sp>
      <p:sp>
        <p:nvSpPr>
          <p:cNvPr id="27660" name="Text Box 12"/>
          <p:cNvSpPr txBox="1">
            <a:spLocks noChangeArrowheads="1"/>
          </p:cNvSpPr>
          <p:nvPr/>
        </p:nvSpPr>
        <p:spPr bwMode="auto">
          <a:xfrm>
            <a:off x="609600" y="2118732"/>
            <a:ext cx="10972800" cy="390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971550" indent="-5143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10000"/>
              </a:lnSpc>
            </a:pPr>
            <a:r>
              <a:rPr lang="fr-FR" altLang="en-US" sz="3000" b="1" dirty="0">
                <a:latin typeface="Segoe UI" panose="020B0502040204020203" pitchFamily="34" charset="0"/>
                <a:cs typeface="Segoe UI" panose="020B0502040204020203" pitchFamily="34" charset="0"/>
              </a:rPr>
              <a:t>Laquelle des situations suivantes n'est pas considérée comme une « fin de grossesse » ?</a:t>
            </a:r>
          </a:p>
          <a:p>
            <a:pPr eaLnBrk="1" hangingPunct="1">
              <a:lnSpc>
                <a:spcPct val="110000"/>
              </a:lnSpc>
            </a:pPr>
            <a:endParaRPr lang="fr-FR" altLang="en-US" sz="1500" dirty="0">
              <a:latin typeface="Segoe UI" panose="020B0502040204020203" pitchFamily="34" charset="0"/>
              <a:cs typeface="Segoe UI" panose="020B0502040204020203" pitchFamily="34" charset="0"/>
            </a:endParaRPr>
          </a:p>
          <a:p>
            <a:pPr lvl="1" eaLnBrk="1" fontAlgn="ctr" hangingPunct="1">
              <a:lnSpc>
                <a:spcPct val="110000"/>
              </a:lnSpc>
              <a:buFont typeface="Calibri Light" panose="020F0302020204030204" pitchFamily="34" charset="0"/>
              <a:buAutoNum type="alphaLcParenR"/>
            </a:pPr>
            <a:r>
              <a:rPr lang="fr-FR" altLang="en-US" sz="3000" dirty="0">
                <a:latin typeface="Segoe UI" panose="020B0502040204020203" pitchFamily="34" charset="0"/>
                <a:cs typeface="Segoe UI" panose="020B0502040204020203" pitchFamily="34" charset="0"/>
              </a:rPr>
              <a:t>Un avortement à la clinique</a:t>
            </a:r>
          </a:p>
          <a:p>
            <a:pPr lvl="1" eaLnBrk="1" fontAlgn="ctr" hangingPunct="1">
              <a:lnSpc>
                <a:spcPct val="110000"/>
              </a:lnSpc>
              <a:buFont typeface="Calibri Light" panose="020F0302020204030204" pitchFamily="34" charset="0"/>
              <a:buAutoNum type="alphaLcParenR"/>
            </a:pPr>
            <a:r>
              <a:rPr lang="fr-FR" altLang="en-US" sz="3000" dirty="0">
                <a:latin typeface="Segoe UI" panose="020B0502040204020203" pitchFamily="34" charset="0"/>
                <a:cs typeface="Segoe UI" panose="020B0502040204020203" pitchFamily="34" charset="0"/>
              </a:rPr>
              <a:t>Un nouveau-né qui ne vit qu'un jour après sa naissance</a:t>
            </a:r>
          </a:p>
          <a:p>
            <a:pPr lvl="1" eaLnBrk="1" fontAlgn="ctr" hangingPunct="1">
              <a:lnSpc>
                <a:spcPct val="110000"/>
              </a:lnSpc>
              <a:buFont typeface="Calibri Light" panose="020F0302020204030204" pitchFamily="34" charset="0"/>
              <a:buAutoNum type="alphaLcParenR"/>
            </a:pPr>
            <a:r>
              <a:rPr lang="fr-FR" altLang="en-US" sz="3000" dirty="0">
                <a:latin typeface="Segoe UI" panose="020B0502040204020203" pitchFamily="34" charset="0"/>
                <a:cs typeface="Segoe UI" panose="020B0502040204020203" pitchFamily="34" charset="0"/>
              </a:rPr>
              <a:t>Une fausse-couche après 6 mois de grossesse</a:t>
            </a:r>
          </a:p>
          <a:p>
            <a:pPr lvl="1" eaLnBrk="1" fontAlgn="ctr" hangingPunct="1">
              <a:lnSpc>
                <a:spcPct val="110000"/>
              </a:lnSpc>
              <a:buFont typeface="Calibri Light" panose="020F0302020204030204" pitchFamily="34" charset="0"/>
              <a:buAutoNum type="alphaLcParenR"/>
            </a:pPr>
            <a:r>
              <a:rPr lang="fr-FR" altLang="en-US" sz="3000" dirty="0">
                <a:latin typeface="Segoe UI" panose="020B0502040204020203" pitchFamily="34" charset="0"/>
                <a:cs typeface="Segoe UI" panose="020B0502040204020203" pitchFamily="34" charset="0"/>
              </a:rPr>
              <a:t>Une césarienne à 8 mois d'un enfant qui a arrêté de respirer</a:t>
            </a:r>
          </a:p>
        </p:txBody>
      </p:sp>
      <p:pic>
        <p:nvPicPr>
          <p:cNvPr id="2" name="Smokey's Lounge - TrackTribe">
            <a:hlinkClick r:id="" action="ppaction://media"/>
            <a:extLst>
              <a:ext uri="{FF2B5EF4-FFF2-40B4-BE49-F238E27FC236}">
                <a16:creationId xmlns:a16="http://schemas.microsoft.com/office/drawing/2014/main" id="{7B03DA98-D07F-8E1A-22B5-1D1B5A9AC0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660"/>
                                        </p:tgtEl>
                                        <p:attrNameLst>
                                          <p:attrName>style.visibility</p:attrName>
                                        </p:attrNameLst>
                                      </p:cBhvr>
                                      <p:to>
                                        <p:strVal val="visible"/>
                                      </p:to>
                                    </p:set>
                                    <p:anim calcmode="lin" valueType="num">
                                      <p:cBhvr additive="base">
                                        <p:cTn id="12" dur="500" fill="hold"/>
                                        <p:tgtEl>
                                          <p:spTgt spid="27660"/>
                                        </p:tgtEl>
                                        <p:attrNameLst>
                                          <p:attrName>ppt_x</p:attrName>
                                        </p:attrNameLst>
                                      </p:cBhvr>
                                      <p:tavLst>
                                        <p:tav tm="0">
                                          <p:val>
                                            <p:strVal val="0-#ppt_w/2"/>
                                          </p:val>
                                        </p:tav>
                                        <p:tav tm="100000">
                                          <p:val>
                                            <p:strVal val="#ppt_x"/>
                                          </p:val>
                                        </p:tav>
                                      </p:tavLst>
                                    </p:anim>
                                    <p:anim calcmode="lin" valueType="num">
                                      <p:cBhvr additive="base">
                                        <p:cTn id="13" dur="500" fill="hold"/>
                                        <p:tgtEl>
                                          <p:spTgt spid="276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7650" grpId="0" autoUpdateAnimBg="0"/>
      <p:bldP spid="2766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28679" name="Text Box 7"/>
          <p:cNvSpPr txBox="1">
            <a:spLocks noChangeArrowheads="1"/>
          </p:cNvSpPr>
          <p:nvPr/>
        </p:nvSpPr>
        <p:spPr bwMode="auto">
          <a:xfrm>
            <a:off x="647700" y="2059395"/>
            <a:ext cx="108966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dirty="0">
                <a:latin typeface="Segoe UI" panose="020B0502040204020203" pitchFamily="34" charset="0"/>
                <a:cs typeface="Segoe UI" panose="020B0502040204020203" pitchFamily="34" charset="0"/>
              </a:rPr>
              <a:t> b) Un nouveau-né qui ne vit qu'un jour après sa naissance</a:t>
            </a:r>
          </a:p>
          <a:p>
            <a:pPr algn="ctr"/>
            <a:endParaRPr lang="en-US" altLang="en-US" sz="3600" b="1" dirty="0">
              <a:latin typeface="Segoe UI" panose="020B0502040204020203" pitchFamily="34" charset="0"/>
              <a:cs typeface="Segoe UI" panose="020B0502040204020203" pitchFamily="34" charset="0"/>
            </a:endParaRPr>
          </a:p>
          <a:p>
            <a:pPr algn="ctr"/>
            <a:r>
              <a:rPr lang="fr-FR" altLang="en-US" sz="3200" i="1" dirty="0">
                <a:latin typeface="Segoe UI" panose="020B0502040204020203" pitchFamily="34" charset="0"/>
                <a:cs typeface="Segoe UI" panose="020B0502040204020203" pitchFamily="34" charset="0"/>
              </a:rPr>
              <a:t>C’est une grossesse arrivée a terme.</a:t>
            </a:r>
          </a:p>
          <a:p>
            <a:pPr algn="ctr"/>
            <a:r>
              <a:rPr lang="fr-FR" altLang="en-US" sz="3200" i="1" dirty="0">
                <a:latin typeface="Segoe UI" panose="020B0502040204020203" pitchFamily="34" charset="0"/>
                <a:cs typeface="Segoe UI" panose="020B0502040204020203" pitchFamily="34" charset="0"/>
              </a:rPr>
              <a:t>L’enfant est né vivant, et donc ce n’est pas un mort-né. </a:t>
            </a:r>
          </a:p>
        </p:txBody>
      </p:sp>
      <p:sp>
        <p:nvSpPr>
          <p:cNvPr id="2" name="AutoShape 4">
            <a:hlinkClick r:id="rId3" action="ppaction://hlinksldjump" highlightClick="1"/>
            <a:extLst>
              <a:ext uri="{FF2B5EF4-FFF2-40B4-BE49-F238E27FC236}">
                <a16:creationId xmlns:a16="http://schemas.microsoft.com/office/drawing/2014/main" id="{5118C5E3-E230-B5E9-8755-DE68626687A2}"/>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by="(-#ppt_w*2)" calcmode="lin" valueType="num">
                                      <p:cBhvr rctx="PPT">
                                        <p:cTn id="7" dur="500" autoRev="1" fill="hold">
                                          <p:stCondLst>
                                            <p:cond delay="0"/>
                                          </p:stCondLst>
                                        </p:cTn>
                                        <p:tgtEl>
                                          <p:spTgt spid="28674"/>
                                        </p:tgtEl>
                                        <p:attrNameLst>
                                          <p:attrName>ppt_w</p:attrName>
                                        </p:attrNameLst>
                                      </p:cBhvr>
                                    </p:anim>
                                    <p:anim by="(#ppt_w*0.50)" calcmode="lin" valueType="num">
                                      <p:cBhvr>
                                        <p:cTn id="8" dur="500" decel="50000" autoRev="1" fill="hold">
                                          <p:stCondLst>
                                            <p:cond delay="0"/>
                                          </p:stCondLst>
                                        </p:cTn>
                                        <p:tgtEl>
                                          <p:spTgt spid="28674"/>
                                        </p:tgtEl>
                                        <p:attrNameLst>
                                          <p:attrName>ppt_x</p:attrName>
                                        </p:attrNameLst>
                                      </p:cBhvr>
                                    </p:anim>
                                    <p:anim from="(-#ppt_h/2)" to="(#ppt_y)" calcmode="lin" valueType="num">
                                      <p:cBhvr>
                                        <p:cTn id="9" dur="1000" fill="hold">
                                          <p:stCondLst>
                                            <p:cond delay="0"/>
                                          </p:stCondLst>
                                        </p:cTn>
                                        <p:tgtEl>
                                          <p:spTgt spid="28674"/>
                                        </p:tgtEl>
                                        <p:attrNameLst>
                                          <p:attrName>ppt_y</p:attrName>
                                        </p:attrNameLst>
                                      </p:cBhvr>
                                    </p:anim>
                                    <p:animRot by="21600000">
                                      <p:cBhvr>
                                        <p:cTn id="10" dur="1000" fill="hold">
                                          <p:stCondLst>
                                            <p:cond delay="0"/>
                                          </p:stCondLst>
                                        </p:cTn>
                                        <p:tgtEl>
                                          <p:spTgt spid="28674"/>
                                        </p:tgtEl>
                                        <p:attrNameLst>
                                          <p:attrName>r</p:attrName>
                                        </p:attrNameLst>
                                      </p:cBhvr>
                                    </p:animRot>
                                  </p:childTnLst>
                                </p:cTn>
                              </p:par>
                            </p:childTnLst>
                          </p:cTn>
                        </p:par>
                        <p:par>
                          <p:cTn id="11" fill="hold" nodeType="afterGroup">
                            <p:stCondLst>
                              <p:cond delay="1300"/>
                            </p:stCondLst>
                            <p:childTnLst>
                              <p:par>
                                <p:cTn id="12" presetID="26" presetClass="entr" presetSubtype="0" fill="hold" grpId="0" nodeType="after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wipe(down)">
                                      <p:cBhvr>
                                        <p:cTn id="14" dur="580">
                                          <p:stCondLst>
                                            <p:cond delay="0"/>
                                          </p:stCondLst>
                                        </p:cTn>
                                        <p:tgtEl>
                                          <p:spTgt spid="28679"/>
                                        </p:tgtEl>
                                      </p:cBhvr>
                                    </p:animEffect>
                                    <p:anim calcmode="lin" valueType="num">
                                      <p:cBhvr>
                                        <p:cTn id="15" dur="1822" tmFilter="0,0; 0.14,0.36; 0.43,0.73; 0.71,0.91; 1.0,1.0">
                                          <p:stCondLst>
                                            <p:cond delay="0"/>
                                          </p:stCondLst>
                                        </p:cTn>
                                        <p:tgtEl>
                                          <p:spTgt spid="2867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67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67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67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679"/>
                                        </p:tgtEl>
                                        <p:attrNameLst>
                                          <p:attrName>ppt_y</p:attrName>
                                        </p:attrNameLst>
                                      </p:cBhvr>
                                      <p:tavLst>
                                        <p:tav tm="0" fmla="#ppt_y-sin(pi*$)/81">
                                          <p:val>
                                            <p:fltVal val="0"/>
                                          </p:val>
                                        </p:tav>
                                        <p:tav tm="100000">
                                          <p:val>
                                            <p:fltVal val="1"/>
                                          </p:val>
                                        </p:tav>
                                      </p:tavLst>
                                    </p:anim>
                                    <p:animScale>
                                      <p:cBhvr>
                                        <p:cTn id="20" dur="26">
                                          <p:stCondLst>
                                            <p:cond delay="650"/>
                                          </p:stCondLst>
                                        </p:cTn>
                                        <p:tgtEl>
                                          <p:spTgt spid="28679"/>
                                        </p:tgtEl>
                                      </p:cBhvr>
                                      <p:to x="100000" y="60000"/>
                                    </p:animScale>
                                    <p:animScale>
                                      <p:cBhvr>
                                        <p:cTn id="21" dur="166" decel="50000">
                                          <p:stCondLst>
                                            <p:cond delay="676"/>
                                          </p:stCondLst>
                                        </p:cTn>
                                        <p:tgtEl>
                                          <p:spTgt spid="28679"/>
                                        </p:tgtEl>
                                      </p:cBhvr>
                                      <p:to x="100000" y="100000"/>
                                    </p:animScale>
                                    <p:animScale>
                                      <p:cBhvr>
                                        <p:cTn id="22" dur="26">
                                          <p:stCondLst>
                                            <p:cond delay="1312"/>
                                          </p:stCondLst>
                                        </p:cTn>
                                        <p:tgtEl>
                                          <p:spTgt spid="28679"/>
                                        </p:tgtEl>
                                      </p:cBhvr>
                                      <p:to x="100000" y="80000"/>
                                    </p:animScale>
                                    <p:animScale>
                                      <p:cBhvr>
                                        <p:cTn id="23" dur="166" decel="50000">
                                          <p:stCondLst>
                                            <p:cond delay="1338"/>
                                          </p:stCondLst>
                                        </p:cTn>
                                        <p:tgtEl>
                                          <p:spTgt spid="28679"/>
                                        </p:tgtEl>
                                      </p:cBhvr>
                                      <p:to x="100000" y="100000"/>
                                    </p:animScale>
                                    <p:animScale>
                                      <p:cBhvr>
                                        <p:cTn id="24" dur="26">
                                          <p:stCondLst>
                                            <p:cond delay="1642"/>
                                          </p:stCondLst>
                                        </p:cTn>
                                        <p:tgtEl>
                                          <p:spTgt spid="28679"/>
                                        </p:tgtEl>
                                      </p:cBhvr>
                                      <p:to x="100000" y="90000"/>
                                    </p:animScale>
                                    <p:animScale>
                                      <p:cBhvr>
                                        <p:cTn id="25" dur="166" decel="50000">
                                          <p:stCondLst>
                                            <p:cond delay="1668"/>
                                          </p:stCondLst>
                                        </p:cTn>
                                        <p:tgtEl>
                                          <p:spTgt spid="28679"/>
                                        </p:tgtEl>
                                      </p:cBhvr>
                                      <p:to x="100000" y="100000"/>
                                    </p:animScale>
                                    <p:animScale>
                                      <p:cBhvr>
                                        <p:cTn id="26" dur="26">
                                          <p:stCondLst>
                                            <p:cond delay="1808"/>
                                          </p:stCondLst>
                                        </p:cTn>
                                        <p:tgtEl>
                                          <p:spTgt spid="28679"/>
                                        </p:tgtEl>
                                      </p:cBhvr>
                                      <p:to x="100000" y="95000"/>
                                    </p:animScale>
                                    <p:animScale>
                                      <p:cBhvr>
                                        <p:cTn id="27" dur="166" decel="50000">
                                          <p:stCondLst>
                                            <p:cond delay="1834"/>
                                          </p:stCondLst>
                                        </p:cTn>
                                        <p:tgtEl>
                                          <p:spTgt spid="286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408015"/>
            <a:ext cx="8229600" cy="1258888"/>
          </a:xfrm>
        </p:spPr>
        <p:txBody>
          <a:bodyPr/>
          <a:lstStyle/>
          <a:p>
            <a:r>
              <a:rPr lang="fr-FR" altLang="en-US" sz="4500" dirty="0">
                <a:latin typeface="Segoe UI" panose="020B0502040204020203" pitchFamily="34" charset="0"/>
                <a:cs typeface="Segoe UI" panose="020B0502040204020203" pitchFamily="34" charset="0"/>
              </a:rPr>
              <a:t>$200 – </a:t>
            </a:r>
            <a:r>
              <a:rPr lang="fr-FR" altLang="en-US" sz="4500" i="1" dirty="0">
                <a:latin typeface="Segoe UI" panose="020B0502040204020203" pitchFamily="34" charset="0"/>
                <a:cs typeface="Segoe UI" panose="020B0502040204020203" pitchFamily="34" charset="0"/>
              </a:rPr>
              <a:t>Grossesses</a:t>
            </a:r>
            <a:endParaRPr lang="fr-FR" altLang="en-US" sz="4500" dirty="0">
              <a:latin typeface="Segoe UI" panose="020B0502040204020203" pitchFamily="34" charset="0"/>
              <a:cs typeface="Segoe UI" panose="020B0502040204020203" pitchFamily="34" charset="0"/>
            </a:endParaRPr>
          </a:p>
        </p:txBody>
      </p:sp>
      <p:sp>
        <p:nvSpPr>
          <p:cNvPr id="29703" name="Text Box 7"/>
          <p:cNvSpPr txBox="1">
            <a:spLocks noChangeArrowheads="1"/>
          </p:cNvSpPr>
          <p:nvPr/>
        </p:nvSpPr>
        <p:spPr bwMode="auto">
          <a:xfrm>
            <a:off x="1104900" y="1767007"/>
            <a:ext cx="9982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0" eaLnBrk="1" hangingPunct="1"/>
            <a:r>
              <a:rPr lang="fr-FR" altLang="en-US" sz="3000" dirty="0">
                <a:solidFill>
                  <a:prstClr val="black"/>
                </a:solidFill>
                <a:latin typeface="Segoe UI" panose="020B0502040204020203" pitchFamily="34" charset="0"/>
                <a:cs typeface="Segoe UI" panose="020B0502040204020203" pitchFamily="34" charset="0"/>
              </a:rPr>
              <a:t>La répondante dit :</a:t>
            </a:r>
          </a:p>
          <a:p>
            <a:pPr marL="457200" lvl="0" eaLnBrk="1" hangingPunct="1"/>
            <a:r>
              <a:rPr lang="fr-FR" altLang="en-US" sz="3000" i="1" dirty="0">
                <a:solidFill>
                  <a:prstClr val="black"/>
                </a:solidFill>
                <a:latin typeface="Segoe UI" panose="020B0502040204020203" pitchFamily="34" charset="0"/>
                <a:cs typeface="Segoe UI" panose="020B0502040204020203" pitchFamily="34" charset="0"/>
              </a:rPr>
              <a:t>Mon plus jeune enfant n'a pas encore un an</a:t>
            </a:r>
            <a:r>
              <a:rPr kumimoji="0" lang="fr-FR" altLang="en-US" sz="30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lang="fr-FR" altLang="en-US" sz="3000" i="1" dirty="0">
                <a:solidFill>
                  <a:prstClr val="black"/>
                </a:solidFill>
                <a:latin typeface="Segoe UI" panose="020B0502040204020203" pitchFamily="34" charset="0"/>
                <a:cs typeface="Segoe UI" panose="020B0502040204020203" pitchFamily="34" charset="0"/>
              </a:rPr>
              <a:t>Il est né quelques semaines après le nouvel an</a:t>
            </a:r>
            <a:r>
              <a:rPr kumimoji="0" lang="fr-FR" altLang="en-US" sz="30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lang="fr-FR" altLang="en-US" sz="3000" i="1" dirty="0">
                <a:solidFill>
                  <a:prstClr val="black"/>
                </a:solidFill>
                <a:latin typeface="Segoe UI" panose="020B0502040204020203" pitchFamily="34" charset="0"/>
                <a:cs typeface="Segoe UI" panose="020B0502040204020203" pitchFamily="34" charset="0"/>
              </a:rPr>
              <a:t>Ma grossesse s'est déroulée sans problème – il est sorti à 9 mois, comme le docteur l'avait dit.</a:t>
            </a:r>
          </a:p>
          <a:p>
            <a:pPr marL="457200" lvl="0" eaLnBrk="1" hangingPunct="1"/>
            <a:endParaRPr kumimoji="0" lang="fr-FR" altLang="en-US" sz="3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lvl="0" eaLnBrk="1" hangingPunct="1"/>
            <a:r>
              <a:rPr lang="fr-FR" altLang="en-US" sz="3000" b="1" dirty="0">
                <a:solidFill>
                  <a:prstClr val="black"/>
                </a:solidFill>
                <a:latin typeface="Segoe UI" panose="020B0502040204020203" pitchFamily="34" charset="0"/>
                <a:cs typeface="Segoe UI" panose="020B0502040204020203" pitchFamily="34" charset="0"/>
              </a:rPr>
              <a:t>Dans la Colonne 1e, pour combien de mois doit-on noter un « G » ?</a:t>
            </a:r>
          </a:p>
        </p:txBody>
      </p:sp>
      <p:pic>
        <p:nvPicPr>
          <p:cNvPr id="2" name="Smokey's Lounge - TrackTribe">
            <a:hlinkClick r:id="" action="ppaction://media"/>
            <a:extLst>
              <a:ext uri="{FF2B5EF4-FFF2-40B4-BE49-F238E27FC236}">
                <a16:creationId xmlns:a16="http://schemas.microsoft.com/office/drawing/2014/main" id="{18D49E77-816B-24AC-C904-1703761487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0-#ppt_w/2"/>
                                          </p:val>
                                        </p:tav>
                                        <p:tav tm="100000">
                                          <p:val>
                                            <p:strVal val="#ppt_x"/>
                                          </p:val>
                                        </p:tav>
                                      </p:tavLst>
                                    </p:anim>
                                    <p:anim calcmode="lin" valueType="num">
                                      <p:cBhvr additive="base">
                                        <p:cTn id="13" dur="500" fill="hold"/>
                                        <p:tgtEl>
                                          <p:spTgt spid="297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9698" grpId="0" autoUpdateAnimBg="0"/>
      <p:bldP spid="2970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34822" name="Text Box 6"/>
          <p:cNvSpPr txBox="1">
            <a:spLocks noChangeArrowheads="1"/>
          </p:cNvSpPr>
          <p:nvPr/>
        </p:nvSpPr>
        <p:spPr bwMode="auto">
          <a:xfrm>
            <a:off x="1828800" y="1295400"/>
            <a:ext cx="85344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45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Pour 8 mois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lvl="0" algn="ctr"/>
            <a:r>
              <a:rPr lang="fr-FR" altLang="en-US" sz="2000" i="1" dirty="0">
                <a:solidFill>
                  <a:prstClr val="black"/>
                </a:solidFill>
                <a:latin typeface="Segoe UI" panose="020B0502040204020203" pitchFamily="34" charset="0"/>
                <a:cs typeface="Segoe UI" panose="020B0502040204020203" pitchFamily="34" charset="0"/>
              </a:rPr>
              <a:t>Pour enregistrer la durée de la grossesse sur le calendrier, nous allons compter à l’envers les neuf mois de cette grossesse, en commençant par compter la naissance comme un mois et en notant ensuite huit « G » dans les cases des mois précédant ce mois de naissance. Le N de naissance et les 8 G de grossesse feront ensemble les neuf mois de la grossesse.</a:t>
            </a:r>
            <a:endParaRPr kumimoji="0" lang="fr-FR" altLang="en-US" sz="20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4" name="Table 3">
            <a:extLst>
              <a:ext uri="{FF2B5EF4-FFF2-40B4-BE49-F238E27FC236}">
                <a16:creationId xmlns:a16="http://schemas.microsoft.com/office/drawing/2014/main" id="{D5C78669-14F1-18A2-1DAB-C650DC245C0A}"/>
              </a:ext>
            </a:extLst>
          </p:cNvPr>
          <p:cNvGraphicFramePr>
            <a:graphicFrameLocks noGrp="1"/>
          </p:cNvGraphicFramePr>
          <p:nvPr>
            <p:extLst>
              <p:ext uri="{D42A27DB-BD31-4B8C-83A1-F6EECF244321}">
                <p14:modId xmlns:p14="http://schemas.microsoft.com/office/powerpoint/2010/main" val="1515844833"/>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45464B56-D51C-BA6B-066F-04548B36C7B9}"/>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C8AE4313-EC7E-B781-0057-5125D0CAA0DA}"/>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4444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1000"/>
                                        <p:tgtEl>
                                          <p:spTgt spid="3481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wipe(down)">
                                      <p:cBhvr>
                                        <p:cTn id="11" dur="580">
                                          <p:stCondLst>
                                            <p:cond delay="0"/>
                                          </p:stCondLst>
                                        </p:cTn>
                                        <p:tgtEl>
                                          <p:spTgt spid="34822"/>
                                        </p:tgtEl>
                                      </p:cBhvr>
                                    </p:animEffect>
                                    <p:anim calcmode="lin" valueType="num">
                                      <p:cBhvr>
                                        <p:cTn id="1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17" dur="26">
                                          <p:stCondLst>
                                            <p:cond delay="650"/>
                                          </p:stCondLst>
                                        </p:cTn>
                                        <p:tgtEl>
                                          <p:spTgt spid="34822"/>
                                        </p:tgtEl>
                                      </p:cBhvr>
                                      <p:to x="100000" y="60000"/>
                                    </p:animScale>
                                    <p:animScale>
                                      <p:cBhvr>
                                        <p:cTn id="18" dur="166" decel="50000">
                                          <p:stCondLst>
                                            <p:cond delay="676"/>
                                          </p:stCondLst>
                                        </p:cTn>
                                        <p:tgtEl>
                                          <p:spTgt spid="34822"/>
                                        </p:tgtEl>
                                      </p:cBhvr>
                                      <p:to x="100000" y="100000"/>
                                    </p:animScale>
                                    <p:animScale>
                                      <p:cBhvr>
                                        <p:cTn id="19" dur="26">
                                          <p:stCondLst>
                                            <p:cond delay="1312"/>
                                          </p:stCondLst>
                                        </p:cTn>
                                        <p:tgtEl>
                                          <p:spTgt spid="34822"/>
                                        </p:tgtEl>
                                      </p:cBhvr>
                                      <p:to x="100000" y="80000"/>
                                    </p:animScale>
                                    <p:animScale>
                                      <p:cBhvr>
                                        <p:cTn id="20" dur="166" decel="50000">
                                          <p:stCondLst>
                                            <p:cond delay="1338"/>
                                          </p:stCondLst>
                                        </p:cTn>
                                        <p:tgtEl>
                                          <p:spTgt spid="34822"/>
                                        </p:tgtEl>
                                      </p:cBhvr>
                                      <p:to x="100000" y="100000"/>
                                    </p:animScale>
                                    <p:animScale>
                                      <p:cBhvr>
                                        <p:cTn id="21" dur="26">
                                          <p:stCondLst>
                                            <p:cond delay="1642"/>
                                          </p:stCondLst>
                                        </p:cTn>
                                        <p:tgtEl>
                                          <p:spTgt spid="34822"/>
                                        </p:tgtEl>
                                      </p:cBhvr>
                                      <p:to x="100000" y="90000"/>
                                    </p:animScale>
                                    <p:animScale>
                                      <p:cBhvr>
                                        <p:cTn id="22" dur="166" decel="50000">
                                          <p:stCondLst>
                                            <p:cond delay="1668"/>
                                          </p:stCondLst>
                                        </p:cTn>
                                        <p:tgtEl>
                                          <p:spTgt spid="34822"/>
                                        </p:tgtEl>
                                      </p:cBhvr>
                                      <p:to x="100000" y="100000"/>
                                    </p:animScale>
                                    <p:animScale>
                                      <p:cBhvr>
                                        <p:cTn id="23" dur="26">
                                          <p:stCondLst>
                                            <p:cond delay="1808"/>
                                          </p:stCondLst>
                                        </p:cTn>
                                        <p:tgtEl>
                                          <p:spTgt spid="34822"/>
                                        </p:tgtEl>
                                      </p:cBhvr>
                                      <p:to x="100000" y="95000"/>
                                    </p:animScale>
                                    <p:animScale>
                                      <p:cBhvr>
                                        <p:cTn id="24" dur="166" decel="50000">
                                          <p:stCondLst>
                                            <p:cond delay="1834"/>
                                          </p:stCondLst>
                                        </p:cTn>
                                        <p:tgtEl>
                                          <p:spTgt spid="3482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17F-F48C-453C-842B-96A3CE6F55A8}"/>
              </a:ext>
            </a:extLst>
          </p:cNvPr>
          <p:cNvSpPr>
            <a:spLocks noGrp="1"/>
          </p:cNvSpPr>
          <p:nvPr>
            <p:ph type="title" idx="4294967295"/>
          </p:nvPr>
        </p:nvSpPr>
        <p:spPr>
          <a:xfrm>
            <a:off x="180472" y="254000"/>
            <a:ext cx="10335127" cy="660400"/>
          </a:xfrm>
        </p:spPr>
        <p:txBody>
          <a:bodyPr>
            <a:normAutofit fontScale="90000"/>
          </a:bodyPr>
          <a:lstStyle/>
          <a:p>
            <a:r>
              <a:rPr lang="fr-FR" b="1" dirty="0">
                <a:latin typeface="Segoe UI" panose="020B0502040204020203" pitchFamily="34" charset="0"/>
                <a:cs typeface="Segoe UI" panose="020B0502040204020203" pitchFamily="34" charset="0"/>
              </a:rPr>
              <a:t>Pour actualiser les années dans cette présentation :</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32E37CD-86EB-4EDB-91B8-F42A0CF02FB9}"/>
              </a:ext>
            </a:extLst>
          </p:cNvPr>
          <p:cNvSpPr>
            <a:spLocks noGrp="1"/>
          </p:cNvSpPr>
          <p:nvPr>
            <p:ph idx="4294967295"/>
          </p:nvPr>
        </p:nvSpPr>
        <p:spPr>
          <a:xfrm>
            <a:off x="180473" y="2514600"/>
            <a:ext cx="6737852" cy="3420349"/>
          </a:xfrm>
        </p:spPr>
        <p:txBody>
          <a:bodyPr>
            <a:normAutofit lnSpcReduction="10000"/>
          </a:bodyPr>
          <a:lstStyle/>
          <a:p>
            <a:pPr marL="0" indent="0">
              <a:lnSpc>
                <a:spcPct val="110000"/>
              </a:lnSpc>
              <a:spcBef>
                <a:spcPts val="1200"/>
              </a:spcBef>
              <a:buNone/>
            </a:pPr>
            <a:r>
              <a:rPr lang="fr-FR" sz="2400" i="1" dirty="0">
                <a:solidFill>
                  <a:schemeClr val="tx1"/>
                </a:solidFill>
                <a:latin typeface="Segoe UI" panose="020B0502040204020203" pitchFamily="34" charset="0"/>
                <a:cs typeface="Segoe UI" panose="020B0502040204020203" pitchFamily="34" charset="0"/>
              </a:rPr>
              <a:t>Pour ce faire:</a:t>
            </a:r>
          </a:p>
          <a:p>
            <a:pPr marL="0" indent="0">
              <a:lnSpc>
                <a:spcPct val="110000"/>
              </a:lnSpc>
              <a:spcBef>
                <a:spcPts val="1200"/>
              </a:spcBef>
              <a:buNone/>
            </a:pPr>
            <a:r>
              <a:rPr lang="fr-FR" dirty="0">
                <a:solidFill>
                  <a:schemeClr val="tx1"/>
                </a:solidFill>
                <a:latin typeface="Segoe UI" panose="020B0502040204020203" pitchFamily="34" charset="0"/>
                <a:cs typeface="Segoe UI" panose="020B0502040204020203" pitchFamily="34" charset="0"/>
              </a:rPr>
              <a:t>Utilisez </a:t>
            </a:r>
            <a:r>
              <a:rPr lang="fr-FR" dirty="0" err="1">
                <a:solidFill>
                  <a:schemeClr val="tx1"/>
                </a:solidFill>
                <a:latin typeface="Segoe UI" panose="020B0502040204020203" pitchFamily="34" charset="0"/>
                <a:cs typeface="Segoe UI" panose="020B0502040204020203" pitchFamily="34" charset="0"/>
              </a:rPr>
              <a:t>Ctrl+F</a:t>
            </a:r>
            <a:r>
              <a:rPr lang="fr-FR" dirty="0">
                <a:solidFill>
                  <a:schemeClr val="tx1"/>
                </a:solidFill>
                <a:latin typeface="Segoe UI" panose="020B0502040204020203" pitchFamily="34" charset="0"/>
                <a:cs typeface="Segoe UI" panose="020B0502040204020203" pitchFamily="34" charset="0"/>
              </a:rPr>
              <a:t> pour trouver et remplacer les trois années à inscrire sur le calendrier, en commençant par l'année en cours, puis la précédente et enfin l'année avant celle-là. </a:t>
            </a:r>
            <a:r>
              <a:rPr lang="fr-FR" i="1" dirty="0">
                <a:solidFill>
                  <a:schemeClr val="tx1"/>
                </a:solidFill>
                <a:latin typeface="Segoe UI" panose="020B0502040204020203" pitchFamily="34" charset="0"/>
                <a:cs typeface="Segoe UI" panose="020B0502040204020203" pitchFamily="34" charset="0"/>
              </a:rPr>
              <a:t>(Si vous trouvez et remplacez dans un autre ordre, cela ne fonctionnera pas.)</a:t>
            </a:r>
          </a:p>
          <a:p>
            <a:pPr marL="457200" lvl="1" indent="0">
              <a:lnSpc>
                <a:spcPct val="110000"/>
              </a:lnSpc>
              <a:buNone/>
            </a:pPr>
            <a:r>
              <a:rPr lang="fr-FR" i="1" dirty="0">
                <a:solidFill>
                  <a:schemeClr val="tx1"/>
                </a:solidFill>
                <a:latin typeface="Segoe UI" panose="020B0502040204020203" pitchFamily="34" charset="0"/>
                <a:cs typeface="Segoe UI" panose="020B0502040204020203" pitchFamily="34" charset="0"/>
              </a:rPr>
              <a:t>Ainsi, en 2022, vous feriez d'abord </a:t>
            </a:r>
            <a:r>
              <a:rPr lang="fr-FR" i="1" dirty="0" err="1">
                <a:solidFill>
                  <a:schemeClr val="tx1"/>
                </a:solidFill>
                <a:latin typeface="Segoe UI" panose="020B0502040204020203" pitchFamily="34" charset="0"/>
                <a:cs typeface="Segoe UI" panose="020B0502040204020203" pitchFamily="34" charset="0"/>
              </a:rPr>
              <a:t>Ctrl+F</a:t>
            </a:r>
            <a:r>
              <a:rPr lang="fr-FR" i="1" dirty="0">
                <a:solidFill>
                  <a:schemeClr val="tx1"/>
                </a:solidFill>
                <a:latin typeface="Segoe UI" panose="020B0502040204020203" pitchFamily="34" charset="0"/>
                <a:cs typeface="Segoe UI" panose="020B0502040204020203" pitchFamily="34" charset="0"/>
              </a:rPr>
              <a:t> pour "2021" et le remplacer par "2022" ; puis vous feriez </a:t>
            </a:r>
            <a:r>
              <a:rPr lang="fr-FR" i="1" dirty="0" err="1">
                <a:solidFill>
                  <a:schemeClr val="tx1"/>
                </a:solidFill>
                <a:latin typeface="Segoe UI" panose="020B0502040204020203" pitchFamily="34" charset="0"/>
                <a:cs typeface="Segoe UI" panose="020B0502040204020203" pitchFamily="34" charset="0"/>
              </a:rPr>
              <a:t>Ctrl+F</a:t>
            </a:r>
            <a:r>
              <a:rPr lang="fr-FR" i="1" dirty="0">
                <a:solidFill>
                  <a:schemeClr val="tx1"/>
                </a:solidFill>
                <a:latin typeface="Segoe UI" panose="020B0502040204020203" pitchFamily="34" charset="0"/>
                <a:cs typeface="Segoe UI" panose="020B0502040204020203" pitchFamily="34" charset="0"/>
              </a:rPr>
              <a:t> pour "2020" et le remplacer par "2021" ; et enfin </a:t>
            </a:r>
            <a:r>
              <a:rPr lang="fr-FR" i="1" dirty="0" err="1">
                <a:solidFill>
                  <a:schemeClr val="tx1"/>
                </a:solidFill>
                <a:latin typeface="Segoe UI" panose="020B0502040204020203" pitchFamily="34" charset="0"/>
                <a:cs typeface="Segoe UI" panose="020B0502040204020203" pitchFamily="34" charset="0"/>
              </a:rPr>
              <a:t>Ctrl+F</a:t>
            </a:r>
            <a:r>
              <a:rPr lang="fr-FR" i="1" dirty="0">
                <a:solidFill>
                  <a:schemeClr val="tx1"/>
                </a:solidFill>
                <a:latin typeface="Segoe UI" panose="020B0502040204020203" pitchFamily="34" charset="0"/>
                <a:cs typeface="Segoe UI" panose="020B0502040204020203" pitchFamily="34" charset="0"/>
              </a:rPr>
              <a:t> pour "2019" et le remplacer par "2020 ».</a:t>
            </a:r>
          </a:p>
        </p:txBody>
      </p:sp>
      <p:sp>
        <p:nvSpPr>
          <p:cNvPr id="12" name="TextBox 11">
            <a:extLst>
              <a:ext uri="{FF2B5EF4-FFF2-40B4-BE49-F238E27FC236}">
                <a16:creationId xmlns:a16="http://schemas.microsoft.com/office/drawing/2014/main" id="{ED6187FB-5EFA-42D6-B6A9-C93B351CDFF0}"/>
              </a:ext>
            </a:extLst>
          </p:cNvPr>
          <p:cNvSpPr txBox="1"/>
          <p:nvPr/>
        </p:nvSpPr>
        <p:spPr>
          <a:xfrm>
            <a:off x="180473" y="923051"/>
            <a:ext cx="11831050" cy="14219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Chaque année, un ensemble différent de 3 ans sera inscrit sur le calendrier contraceptif, et ce PPT devra être mis à jour. </a:t>
            </a:r>
            <a:r>
              <a:rPr kumimoji="0" lang="fr-FR"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Toutes les années de ce PPT, y compris celles en images, devraient pouvoir être mises à jour grâce à la fonction </a:t>
            </a:r>
            <a:r>
              <a:rPr kumimoji="0" lang="fr-FR" sz="2400" b="1" i="0" u="none" strike="noStrike" kern="1200" cap="none" spc="0" normalizeH="0" baseline="0" dirty="0" err="1">
                <a:ln>
                  <a:noFill/>
                </a:ln>
                <a:solidFill>
                  <a:prstClr val="black"/>
                </a:solidFill>
                <a:effectLst/>
                <a:uLnTx/>
                <a:uFillTx/>
                <a:latin typeface="Segoe UI" panose="020B0502040204020203" pitchFamily="34" charset="0"/>
                <a:cs typeface="Segoe UI" panose="020B0502040204020203" pitchFamily="34" charset="0"/>
              </a:rPr>
              <a:t>Find&amp;Replace</a:t>
            </a:r>
            <a:r>
              <a:rPr kumimoji="0" lang="fr-FR"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 (</a:t>
            </a:r>
            <a:r>
              <a:rPr kumimoji="0" lang="fr-FR" sz="2400" b="1" i="0" u="none" strike="noStrike" kern="1200" cap="none" spc="0" normalizeH="0" baseline="0" dirty="0" err="1">
                <a:ln>
                  <a:noFill/>
                </a:ln>
                <a:solidFill>
                  <a:prstClr val="black"/>
                </a:solidFill>
                <a:effectLst/>
                <a:uLnTx/>
                <a:uFillTx/>
                <a:latin typeface="Segoe UI" panose="020B0502040204020203" pitchFamily="34" charset="0"/>
                <a:cs typeface="Segoe UI" panose="020B0502040204020203" pitchFamily="34" charset="0"/>
              </a:rPr>
              <a:t>Chercher&amp;Remplacer</a:t>
            </a:r>
            <a:r>
              <a:rPr kumimoji="0" lang="fr-FR"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a:t>
            </a:r>
          </a:p>
        </p:txBody>
      </p:sp>
      <p:pic>
        <p:nvPicPr>
          <p:cNvPr id="5" name="Picture 4">
            <a:extLst>
              <a:ext uri="{FF2B5EF4-FFF2-40B4-BE49-F238E27FC236}">
                <a16:creationId xmlns:a16="http://schemas.microsoft.com/office/drawing/2014/main" id="{5AE2BA1A-8FC6-46C4-AFA0-A8A18E43B6D6}"/>
              </a:ext>
            </a:extLst>
          </p:cNvPr>
          <p:cNvPicPr>
            <a:picLocks noChangeAspect="1"/>
          </p:cNvPicPr>
          <p:nvPr/>
        </p:nvPicPr>
        <p:blipFill>
          <a:blip r:embed="rId3"/>
          <a:stretch>
            <a:fillRect/>
          </a:stretch>
        </p:blipFill>
        <p:spPr>
          <a:xfrm>
            <a:off x="7098633" y="2843105"/>
            <a:ext cx="4764505" cy="2775165"/>
          </a:xfrm>
          <a:prstGeom prst="rect">
            <a:avLst/>
          </a:prstGeom>
        </p:spPr>
      </p:pic>
      <p:sp>
        <p:nvSpPr>
          <p:cNvPr id="6" name="Rectangle 5">
            <a:extLst>
              <a:ext uri="{FF2B5EF4-FFF2-40B4-BE49-F238E27FC236}">
                <a16:creationId xmlns:a16="http://schemas.microsoft.com/office/drawing/2014/main" id="{8B51B9AC-FE54-908D-F742-55B3D4298D9A}"/>
              </a:ext>
            </a:extLst>
          </p:cNvPr>
          <p:cNvSpPr/>
          <p:nvPr/>
        </p:nvSpPr>
        <p:spPr>
          <a:xfrm>
            <a:off x="0" y="0"/>
            <a:ext cx="12192000" cy="6858000"/>
          </a:xfrm>
          <a:prstGeom prst="rect">
            <a:avLst/>
          </a:prstGeom>
          <a:noFill/>
          <a:ln w="76200">
            <a:solidFill>
              <a:srgbClr val="CD2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972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374677"/>
            <a:ext cx="10515600" cy="1325563"/>
          </a:xfrm>
        </p:spPr>
        <p:txBody>
          <a:bodyPr/>
          <a:lstStyle/>
          <a:p>
            <a:r>
              <a:rPr lang="fr-FR" altLang="en-US" sz="4500" dirty="0">
                <a:latin typeface="Segoe UI" panose="020B0502040204020203" pitchFamily="34" charset="0"/>
                <a:cs typeface="Segoe UI" panose="020B0502040204020203" pitchFamily="34" charset="0"/>
              </a:rPr>
              <a:t>$300 – </a:t>
            </a:r>
            <a:r>
              <a:rPr lang="fr-FR" altLang="en-US" sz="4500" i="1" dirty="0">
                <a:latin typeface="Segoe UI" panose="020B0502040204020203" pitchFamily="34" charset="0"/>
                <a:cs typeface="Segoe UI" panose="020B0502040204020203" pitchFamily="34" charset="0"/>
              </a:rPr>
              <a:t>Grossesses</a:t>
            </a:r>
            <a:endParaRPr lang="en-US" altLang="en-US" sz="4500" dirty="0">
              <a:latin typeface="Segoe UI" panose="020B0502040204020203" pitchFamily="34" charset="0"/>
              <a:cs typeface="Segoe UI" panose="020B0502040204020203" pitchFamily="34" charset="0"/>
            </a:endParaRPr>
          </a:p>
        </p:txBody>
      </p:sp>
      <p:sp>
        <p:nvSpPr>
          <p:cNvPr id="31751" name="Text Box 7"/>
          <p:cNvSpPr txBox="1">
            <a:spLocks noChangeArrowheads="1"/>
          </p:cNvSpPr>
          <p:nvPr/>
        </p:nvSpPr>
        <p:spPr bwMode="auto">
          <a:xfrm>
            <a:off x="1181100" y="1997839"/>
            <a:ext cx="9829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457200" eaLnBrk="1" hangingPunct="1"/>
            <a:r>
              <a:rPr lang="fr-FR" altLang="en-US" sz="3000" i="1" dirty="0">
                <a:latin typeface="Segoe UI" panose="020B0502040204020203" pitchFamily="34" charset="0"/>
                <a:cs typeface="Segoe UI" panose="020B0502040204020203" pitchFamily="34" charset="0"/>
              </a:rPr>
              <a:t>Je suis tombée enceinte juste avant le nouvel an. Puis, j'ai fait 40 semaines pleins de grossesse. J'ai accouché le 5 octobre.</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1e, pour combien de mois doit-on noter un « G » ?</a:t>
            </a:r>
          </a:p>
        </p:txBody>
      </p:sp>
      <p:pic>
        <p:nvPicPr>
          <p:cNvPr id="2" name="Smokey's Lounge - TrackTribe">
            <a:hlinkClick r:id="" action="ppaction://media"/>
            <a:extLst>
              <a:ext uri="{FF2B5EF4-FFF2-40B4-BE49-F238E27FC236}">
                <a16:creationId xmlns:a16="http://schemas.microsoft.com/office/drawing/2014/main" id="{2B27E51D-8585-480D-952C-8541211FFC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additive="base">
                                        <p:cTn id="12" dur="500" fill="hold"/>
                                        <p:tgtEl>
                                          <p:spTgt spid="31751"/>
                                        </p:tgtEl>
                                        <p:attrNameLst>
                                          <p:attrName>ppt_x</p:attrName>
                                        </p:attrNameLst>
                                      </p:cBhvr>
                                      <p:tavLst>
                                        <p:tav tm="0">
                                          <p:val>
                                            <p:strVal val="0-#ppt_w/2"/>
                                          </p:val>
                                        </p:tav>
                                        <p:tav tm="100000">
                                          <p:val>
                                            <p:strVal val="#ppt_x"/>
                                          </p:val>
                                        </p:tav>
                                      </p:tavLst>
                                    </p:anim>
                                    <p:anim calcmode="lin" valueType="num">
                                      <p:cBhvr additive="base">
                                        <p:cTn id="13" dur="500" fill="hold"/>
                                        <p:tgtEl>
                                          <p:spTgt spid="317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1746" grpId="0" autoUpdateAnimBg="0"/>
      <p:bldP spid="3175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32774" name="Text Box 6"/>
          <p:cNvSpPr txBox="1">
            <a:spLocks noChangeArrowheads="1"/>
          </p:cNvSpPr>
          <p:nvPr/>
        </p:nvSpPr>
        <p:spPr bwMode="auto">
          <a:xfrm>
            <a:off x="800100" y="865525"/>
            <a:ext cx="10591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dirty="0">
                <a:latin typeface="Segoe UI" panose="020B0502040204020203" pitchFamily="34" charset="0"/>
                <a:cs typeface="Segoe UI" panose="020B0502040204020203" pitchFamily="34" charset="0"/>
              </a:rPr>
              <a:t> </a:t>
            </a:r>
            <a:r>
              <a:rPr lang="fr-FR" altLang="en-US" sz="2800" b="1" dirty="0">
                <a:latin typeface="Segoe UI" panose="020B0502040204020203" pitchFamily="34" charset="0"/>
                <a:cs typeface="Segoe UI" panose="020B0502040204020203" pitchFamily="34" charset="0"/>
              </a:rPr>
              <a:t>Il y a *10* G sur le calendrier!</a:t>
            </a:r>
          </a:p>
          <a:p>
            <a:pPr algn="ctr"/>
            <a:endParaRPr lang="fr-FR" altLang="en-US" sz="1200" b="1" dirty="0">
              <a:latin typeface="Segoe UI" panose="020B0502040204020203" pitchFamily="34" charset="0"/>
              <a:cs typeface="Segoe UI" panose="020B0502040204020203" pitchFamily="34" charset="0"/>
            </a:endParaRPr>
          </a:p>
          <a:p>
            <a:pPr algn="ctr"/>
            <a:r>
              <a:rPr lang="fr-FR" altLang="en-US" sz="2400" dirty="0">
                <a:latin typeface="Segoe UI" panose="020B0502040204020203" pitchFamily="34" charset="0"/>
                <a:cs typeface="Segoe UI" panose="020B0502040204020203" pitchFamily="34" charset="0"/>
              </a:rPr>
              <a:t>C’est exceptionnel, mais la grossesse a commencé à la fin d’un mois, la naissance a eu lieu en début du mois, et la grossesse a fait toutes les 40 semaines. Dans ce cas, il est possible que la grossesse touche 10 mois calendaires.</a:t>
            </a:r>
          </a:p>
          <a:p>
            <a:pPr algn="ctr"/>
            <a:endParaRPr lang="fr-FR" altLang="en-US" sz="1200" b="1" dirty="0">
              <a:latin typeface="Segoe UI" panose="020B0502040204020203" pitchFamily="34" charset="0"/>
              <a:cs typeface="Segoe UI" panose="020B0502040204020203" pitchFamily="34" charset="0"/>
            </a:endParaRPr>
          </a:p>
          <a:p>
            <a:pPr algn="ctr"/>
            <a:r>
              <a:rPr lang="fr-FR" altLang="en-US" sz="2400" b="1" dirty="0">
                <a:latin typeface="Segoe UI" panose="020B0502040204020203" pitchFamily="34" charset="0"/>
                <a:cs typeface="Segoe UI" panose="020B0502040204020203" pitchFamily="34" charset="0"/>
              </a:rPr>
              <a:t>En plus, et très important à considérer, la répondante connaissait le jour quasi-exacte du début de grossesse. Si on compte sur un calendrier annuel, on voit que ses dates correspondent a exactement 40 semaines !</a:t>
            </a:r>
          </a:p>
        </p:txBody>
      </p:sp>
      <p:graphicFrame>
        <p:nvGraphicFramePr>
          <p:cNvPr id="2" name="Table 1">
            <a:extLst>
              <a:ext uri="{FF2B5EF4-FFF2-40B4-BE49-F238E27FC236}">
                <a16:creationId xmlns:a16="http://schemas.microsoft.com/office/drawing/2014/main" id="{07297A6C-4101-9331-6487-81B9CE4D170E}"/>
              </a:ext>
            </a:extLst>
          </p:cNvPr>
          <p:cNvGraphicFramePr>
            <a:graphicFrameLocks noGrp="1"/>
          </p:cNvGraphicFramePr>
          <p:nvPr>
            <p:extLst>
              <p:ext uri="{D42A27DB-BD31-4B8C-83A1-F6EECF244321}">
                <p14:modId xmlns:p14="http://schemas.microsoft.com/office/powerpoint/2010/main" val="1006834471"/>
              </p:ext>
            </p:extLst>
          </p:nvPr>
        </p:nvGraphicFramePr>
        <p:xfrm>
          <a:off x="577704" y="4495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3" name="Arrow: Right 1">
            <a:extLst>
              <a:ext uri="{FF2B5EF4-FFF2-40B4-BE49-F238E27FC236}">
                <a16:creationId xmlns:a16="http://schemas.microsoft.com/office/drawing/2014/main" id="{85F6AAB6-C00E-C3EB-88C5-DA8B451450CC}"/>
              </a:ext>
            </a:extLst>
          </p:cNvPr>
          <p:cNvSpPr/>
          <p:nvPr/>
        </p:nvSpPr>
        <p:spPr>
          <a:xfrm>
            <a:off x="990600" y="5893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4" name="AutoShape 4">
            <a:hlinkClick r:id="rId3" action="ppaction://hlinksldjump" highlightClick="1"/>
            <a:extLst>
              <a:ext uri="{FF2B5EF4-FFF2-40B4-BE49-F238E27FC236}">
                <a16:creationId xmlns:a16="http://schemas.microsoft.com/office/drawing/2014/main" id="{C9643265-FB05-287A-A469-36633746E2C5}"/>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277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2770"/>
                                        </p:tgtEl>
                                        <p:attrNameLst>
                                          <p:attrName>ppt_y</p:attrName>
                                        </p:attrNameLst>
                                      </p:cBhvr>
                                      <p:tavLst>
                                        <p:tav tm="0">
                                          <p:val>
                                            <p:strVal val="#ppt_y"/>
                                          </p:val>
                                        </p:tav>
                                        <p:tav tm="100000">
                                          <p:val>
                                            <p:strVal val="#ppt_y"/>
                                          </p:val>
                                        </p:tav>
                                      </p:tavLst>
                                    </p:anim>
                                    <p:animEffect transition="in" filter="fade">
                                      <p:cBhvr>
                                        <p:cTn id="10" dur="1000"/>
                                        <p:tgtEl>
                                          <p:spTgt spid="32770"/>
                                        </p:tgtEl>
                                      </p:cBhvr>
                                    </p:animEffect>
                                  </p:childTnLst>
                                </p:cTn>
                              </p:par>
                            </p:childTnLst>
                          </p:cTn>
                        </p:par>
                        <p:par>
                          <p:cTn id="11" fill="hold" nodeType="afterGroup">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2774"/>
                                        </p:tgtEl>
                                        <p:attrNameLst>
                                          <p:attrName>style.visibility</p:attrName>
                                        </p:attrNameLst>
                                      </p:cBhvr>
                                      <p:to>
                                        <p:strVal val="visible"/>
                                      </p:to>
                                    </p:set>
                                    <p:animEffect transition="in" filter="wipe(down)">
                                      <p:cBhvr>
                                        <p:cTn id="14" dur="580">
                                          <p:stCondLst>
                                            <p:cond delay="0"/>
                                          </p:stCondLst>
                                        </p:cTn>
                                        <p:tgtEl>
                                          <p:spTgt spid="32774"/>
                                        </p:tgtEl>
                                      </p:cBhvr>
                                    </p:animEffect>
                                    <p:anim calcmode="lin" valueType="num">
                                      <p:cBhvr>
                                        <p:cTn id="15" dur="1822" tmFilter="0,0; 0.14,0.36; 0.43,0.73; 0.71,0.91; 1.0,1.0">
                                          <p:stCondLst>
                                            <p:cond delay="0"/>
                                          </p:stCondLst>
                                        </p:cTn>
                                        <p:tgtEl>
                                          <p:spTgt spid="3277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277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277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277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2774"/>
                                        </p:tgtEl>
                                        <p:attrNameLst>
                                          <p:attrName>ppt_y</p:attrName>
                                        </p:attrNameLst>
                                      </p:cBhvr>
                                      <p:tavLst>
                                        <p:tav tm="0" fmla="#ppt_y-sin(pi*$)/81">
                                          <p:val>
                                            <p:fltVal val="0"/>
                                          </p:val>
                                        </p:tav>
                                        <p:tav tm="100000">
                                          <p:val>
                                            <p:fltVal val="1"/>
                                          </p:val>
                                        </p:tav>
                                      </p:tavLst>
                                    </p:anim>
                                    <p:animScale>
                                      <p:cBhvr>
                                        <p:cTn id="20" dur="26">
                                          <p:stCondLst>
                                            <p:cond delay="650"/>
                                          </p:stCondLst>
                                        </p:cTn>
                                        <p:tgtEl>
                                          <p:spTgt spid="32774"/>
                                        </p:tgtEl>
                                      </p:cBhvr>
                                      <p:to x="100000" y="60000"/>
                                    </p:animScale>
                                    <p:animScale>
                                      <p:cBhvr>
                                        <p:cTn id="21" dur="166" decel="50000">
                                          <p:stCondLst>
                                            <p:cond delay="676"/>
                                          </p:stCondLst>
                                        </p:cTn>
                                        <p:tgtEl>
                                          <p:spTgt spid="32774"/>
                                        </p:tgtEl>
                                      </p:cBhvr>
                                      <p:to x="100000" y="100000"/>
                                    </p:animScale>
                                    <p:animScale>
                                      <p:cBhvr>
                                        <p:cTn id="22" dur="26">
                                          <p:stCondLst>
                                            <p:cond delay="1312"/>
                                          </p:stCondLst>
                                        </p:cTn>
                                        <p:tgtEl>
                                          <p:spTgt spid="32774"/>
                                        </p:tgtEl>
                                      </p:cBhvr>
                                      <p:to x="100000" y="80000"/>
                                    </p:animScale>
                                    <p:animScale>
                                      <p:cBhvr>
                                        <p:cTn id="23" dur="166" decel="50000">
                                          <p:stCondLst>
                                            <p:cond delay="1338"/>
                                          </p:stCondLst>
                                        </p:cTn>
                                        <p:tgtEl>
                                          <p:spTgt spid="32774"/>
                                        </p:tgtEl>
                                      </p:cBhvr>
                                      <p:to x="100000" y="100000"/>
                                    </p:animScale>
                                    <p:animScale>
                                      <p:cBhvr>
                                        <p:cTn id="24" dur="26">
                                          <p:stCondLst>
                                            <p:cond delay="1642"/>
                                          </p:stCondLst>
                                        </p:cTn>
                                        <p:tgtEl>
                                          <p:spTgt spid="32774"/>
                                        </p:tgtEl>
                                      </p:cBhvr>
                                      <p:to x="100000" y="90000"/>
                                    </p:animScale>
                                    <p:animScale>
                                      <p:cBhvr>
                                        <p:cTn id="25" dur="166" decel="50000">
                                          <p:stCondLst>
                                            <p:cond delay="1668"/>
                                          </p:stCondLst>
                                        </p:cTn>
                                        <p:tgtEl>
                                          <p:spTgt spid="32774"/>
                                        </p:tgtEl>
                                      </p:cBhvr>
                                      <p:to x="100000" y="100000"/>
                                    </p:animScale>
                                    <p:animScale>
                                      <p:cBhvr>
                                        <p:cTn id="26" dur="26">
                                          <p:stCondLst>
                                            <p:cond delay="1808"/>
                                          </p:stCondLst>
                                        </p:cTn>
                                        <p:tgtEl>
                                          <p:spTgt spid="32774"/>
                                        </p:tgtEl>
                                      </p:cBhvr>
                                      <p:to x="100000" y="95000"/>
                                    </p:animScale>
                                    <p:animScale>
                                      <p:cBhvr>
                                        <p:cTn id="27" dur="166" decel="50000">
                                          <p:stCondLst>
                                            <p:cond delay="1834"/>
                                          </p:stCondLst>
                                        </p:cTn>
                                        <p:tgtEl>
                                          <p:spTgt spid="32774"/>
                                        </p:tgtEl>
                                      </p:cBhvr>
                                      <p:to x="100000" y="100000"/>
                                    </p:animScale>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408014"/>
            <a:ext cx="8229600" cy="1258888"/>
          </a:xfrm>
        </p:spPr>
        <p:txBody>
          <a:bodyPr/>
          <a:lstStyle/>
          <a:p>
            <a:r>
              <a:rPr lang="fr-FR" altLang="en-US" sz="4500" dirty="0">
                <a:latin typeface="Segoe UI" panose="020B0502040204020203" pitchFamily="34" charset="0"/>
                <a:cs typeface="Segoe UI" panose="020B0502040204020203" pitchFamily="34" charset="0"/>
              </a:rPr>
              <a:t>$400 – </a:t>
            </a:r>
            <a:r>
              <a:rPr lang="fr-FR" altLang="en-US" sz="4500" i="1" dirty="0">
                <a:latin typeface="Segoe UI" panose="020B0502040204020203" pitchFamily="34" charset="0"/>
                <a:cs typeface="Segoe UI" panose="020B0502040204020203" pitchFamily="34" charset="0"/>
              </a:rPr>
              <a:t>Grossesses</a:t>
            </a:r>
            <a:endParaRPr lang="en-US" altLang="en-US" sz="4500" dirty="0">
              <a:latin typeface="Segoe UI" panose="020B0502040204020203" pitchFamily="34" charset="0"/>
              <a:cs typeface="Segoe UI" panose="020B0502040204020203" pitchFamily="34" charset="0"/>
            </a:endParaRPr>
          </a:p>
        </p:txBody>
      </p:sp>
      <p:sp>
        <p:nvSpPr>
          <p:cNvPr id="33799" name="Text Box 7"/>
          <p:cNvSpPr txBox="1">
            <a:spLocks noChangeArrowheads="1"/>
          </p:cNvSpPr>
          <p:nvPr/>
        </p:nvSpPr>
        <p:spPr bwMode="auto">
          <a:xfrm>
            <a:off x="1295400" y="1997839"/>
            <a:ext cx="96012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 :</a:t>
            </a:r>
          </a:p>
          <a:p>
            <a:pPr marL="457200" eaLnBrk="1" hangingPunct="1"/>
            <a:r>
              <a:rPr lang="fr-FR" altLang="en-US" sz="3000" i="1" dirty="0">
                <a:latin typeface="Segoe UI" panose="020B0502040204020203" pitchFamily="34" charset="0"/>
                <a:cs typeface="Segoe UI" panose="020B0502040204020203" pitchFamily="34" charset="0"/>
              </a:rPr>
              <a:t>J'ai accouché en juin, après 7 mois de grossesse.</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1e, pour combien de mois doit-on noter un « G »  ?</a:t>
            </a:r>
          </a:p>
        </p:txBody>
      </p:sp>
      <p:pic>
        <p:nvPicPr>
          <p:cNvPr id="2" name="Smokey's Lounge - TrackTribe">
            <a:hlinkClick r:id="" action="ppaction://media"/>
            <a:extLst>
              <a:ext uri="{FF2B5EF4-FFF2-40B4-BE49-F238E27FC236}">
                <a16:creationId xmlns:a16="http://schemas.microsoft.com/office/drawing/2014/main" id="{5BDF0AC2-26AC-63D2-A728-9947951FBF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additive="base">
                                        <p:cTn id="12" dur="500" fill="hold"/>
                                        <p:tgtEl>
                                          <p:spTgt spid="33799"/>
                                        </p:tgtEl>
                                        <p:attrNameLst>
                                          <p:attrName>ppt_x</p:attrName>
                                        </p:attrNameLst>
                                      </p:cBhvr>
                                      <p:tavLst>
                                        <p:tav tm="0">
                                          <p:val>
                                            <p:strVal val="0-#ppt_w/2"/>
                                          </p:val>
                                        </p:tav>
                                        <p:tav tm="100000">
                                          <p:val>
                                            <p:strVal val="#ppt_x"/>
                                          </p:val>
                                        </p:tav>
                                      </p:tavLst>
                                    </p:anim>
                                    <p:anim calcmode="lin" valueType="num">
                                      <p:cBhvr additive="base">
                                        <p:cTn id="13" dur="500" fill="hold"/>
                                        <p:tgtEl>
                                          <p:spTgt spid="3379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3794" grpId="0" autoUpdateAnimBg="0"/>
      <p:bldP spid="337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34822" name="Text Box 6"/>
          <p:cNvSpPr txBox="1">
            <a:spLocks noChangeArrowheads="1"/>
          </p:cNvSpPr>
          <p:nvPr/>
        </p:nvSpPr>
        <p:spPr bwMode="auto">
          <a:xfrm>
            <a:off x="1588676" y="1854558"/>
            <a:ext cx="9014647"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4500" b="1" dirty="0">
                <a:latin typeface="Segoe UI" panose="020B0502040204020203" pitchFamily="34" charset="0"/>
                <a:cs typeface="Segoe UI" panose="020B0502040204020203" pitchFamily="34" charset="0"/>
              </a:rPr>
              <a:t>Dans 6 mois</a:t>
            </a:r>
          </a:p>
          <a:p>
            <a:pPr algn="ctr"/>
            <a:endParaRPr lang="fr-FR" altLang="en-US" sz="1000" i="1"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car la naissance a eu lieu dans le 7eme mois</a:t>
            </a:r>
          </a:p>
        </p:txBody>
      </p:sp>
      <p:graphicFrame>
        <p:nvGraphicFramePr>
          <p:cNvPr id="4" name="Table 3">
            <a:extLst>
              <a:ext uri="{FF2B5EF4-FFF2-40B4-BE49-F238E27FC236}">
                <a16:creationId xmlns:a16="http://schemas.microsoft.com/office/drawing/2014/main" id="{D5C78669-14F1-18A2-1DAB-C650DC245C0A}"/>
              </a:ext>
            </a:extLst>
          </p:cNvPr>
          <p:cNvGraphicFramePr>
            <a:graphicFrameLocks noGrp="1"/>
          </p:cNvGraphicFramePr>
          <p:nvPr>
            <p:extLst>
              <p:ext uri="{D42A27DB-BD31-4B8C-83A1-F6EECF244321}">
                <p14:modId xmlns:p14="http://schemas.microsoft.com/office/powerpoint/2010/main" val="341919909"/>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45464B56-D51C-BA6B-066F-04548B36C7B9}"/>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2" name="AutoShape 4">
            <a:hlinkClick r:id="rId3" action="ppaction://hlinksldjump" highlightClick="1"/>
            <a:extLst>
              <a:ext uri="{FF2B5EF4-FFF2-40B4-BE49-F238E27FC236}">
                <a16:creationId xmlns:a16="http://schemas.microsoft.com/office/drawing/2014/main" id="{C8AE4313-EC7E-B781-0057-5125D0CAA0DA}"/>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1000"/>
                                        <p:tgtEl>
                                          <p:spTgt spid="3481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wipe(down)">
                                      <p:cBhvr>
                                        <p:cTn id="11" dur="580">
                                          <p:stCondLst>
                                            <p:cond delay="0"/>
                                          </p:stCondLst>
                                        </p:cTn>
                                        <p:tgtEl>
                                          <p:spTgt spid="34822"/>
                                        </p:tgtEl>
                                      </p:cBhvr>
                                    </p:animEffect>
                                    <p:anim calcmode="lin" valueType="num">
                                      <p:cBhvr>
                                        <p:cTn id="12"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17" dur="26">
                                          <p:stCondLst>
                                            <p:cond delay="650"/>
                                          </p:stCondLst>
                                        </p:cTn>
                                        <p:tgtEl>
                                          <p:spTgt spid="34822"/>
                                        </p:tgtEl>
                                      </p:cBhvr>
                                      <p:to x="100000" y="60000"/>
                                    </p:animScale>
                                    <p:animScale>
                                      <p:cBhvr>
                                        <p:cTn id="18" dur="166" decel="50000">
                                          <p:stCondLst>
                                            <p:cond delay="676"/>
                                          </p:stCondLst>
                                        </p:cTn>
                                        <p:tgtEl>
                                          <p:spTgt spid="34822"/>
                                        </p:tgtEl>
                                      </p:cBhvr>
                                      <p:to x="100000" y="100000"/>
                                    </p:animScale>
                                    <p:animScale>
                                      <p:cBhvr>
                                        <p:cTn id="19" dur="26">
                                          <p:stCondLst>
                                            <p:cond delay="1312"/>
                                          </p:stCondLst>
                                        </p:cTn>
                                        <p:tgtEl>
                                          <p:spTgt spid="34822"/>
                                        </p:tgtEl>
                                      </p:cBhvr>
                                      <p:to x="100000" y="80000"/>
                                    </p:animScale>
                                    <p:animScale>
                                      <p:cBhvr>
                                        <p:cTn id="20" dur="166" decel="50000">
                                          <p:stCondLst>
                                            <p:cond delay="1338"/>
                                          </p:stCondLst>
                                        </p:cTn>
                                        <p:tgtEl>
                                          <p:spTgt spid="34822"/>
                                        </p:tgtEl>
                                      </p:cBhvr>
                                      <p:to x="100000" y="100000"/>
                                    </p:animScale>
                                    <p:animScale>
                                      <p:cBhvr>
                                        <p:cTn id="21" dur="26">
                                          <p:stCondLst>
                                            <p:cond delay="1642"/>
                                          </p:stCondLst>
                                        </p:cTn>
                                        <p:tgtEl>
                                          <p:spTgt spid="34822"/>
                                        </p:tgtEl>
                                      </p:cBhvr>
                                      <p:to x="100000" y="90000"/>
                                    </p:animScale>
                                    <p:animScale>
                                      <p:cBhvr>
                                        <p:cTn id="22" dur="166" decel="50000">
                                          <p:stCondLst>
                                            <p:cond delay="1668"/>
                                          </p:stCondLst>
                                        </p:cTn>
                                        <p:tgtEl>
                                          <p:spTgt spid="34822"/>
                                        </p:tgtEl>
                                      </p:cBhvr>
                                      <p:to x="100000" y="100000"/>
                                    </p:animScale>
                                    <p:animScale>
                                      <p:cBhvr>
                                        <p:cTn id="23" dur="26">
                                          <p:stCondLst>
                                            <p:cond delay="1808"/>
                                          </p:stCondLst>
                                        </p:cTn>
                                        <p:tgtEl>
                                          <p:spTgt spid="34822"/>
                                        </p:tgtEl>
                                      </p:cBhvr>
                                      <p:to x="100000" y="95000"/>
                                    </p:animScale>
                                    <p:animScale>
                                      <p:cBhvr>
                                        <p:cTn id="24" dur="166" decel="50000">
                                          <p:stCondLst>
                                            <p:cond delay="1834"/>
                                          </p:stCondLst>
                                        </p:cTn>
                                        <p:tgtEl>
                                          <p:spTgt spid="3482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408015"/>
            <a:ext cx="8229600" cy="1258888"/>
          </a:xfrm>
        </p:spPr>
        <p:txBody>
          <a:bodyPr/>
          <a:lstStyle/>
          <a:p>
            <a:r>
              <a:rPr lang="fr-FR" altLang="en-US" sz="4500" dirty="0">
                <a:latin typeface="Segoe UI" panose="020B0502040204020203" pitchFamily="34" charset="0"/>
                <a:cs typeface="Segoe UI" panose="020B0502040204020203" pitchFamily="34" charset="0"/>
              </a:rPr>
              <a:t>$500 – </a:t>
            </a:r>
            <a:r>
              <a:rPr lang="fr-FR" altLang="en-US" sz="4500" i="1" dirty="0">
                <a:latin typeface="Segoe UI" panose="020B0502040204020203" pitchFamily="34" charset="0"/>
                <a:cs typeface="Segoe UI" panose="020B0502040204020203" pitchFamily="34" charset="0"/>
              </a:rPr>
              <a:t>Grossesses</a:t>
            </a:r>
            <a:endParaRPr lang="en-US" altLang="en-US" sz="4500" dirty="0">
              <a:latin typeface="Segoe UI" panose="020B0502040204020203" pitchFamily="34" charset="0"/>
              <a:cs typeface="Segoe UI" panose="020B0502040204020203" pitchFamily="34" charset="0"/>
            </a:endParaRPr>
          </a:p>
        </p:txBody>
      </p:sp>
      <p:sp>
        <p:nvSpPr>
          <p:cNvPr id="29703" name="Text Box 7"/>
          <p:cNvSpPr txBox="1">
            <a:spLocks noChangeArrowheads="1"/>
          </p:cNvSpPr>
          <p:nvPr/>
        </p:nvSpPr>
        <p:spPr bwMode="auto">
          <a:xfrm>
            <a:off x="1104900" y="1767007"/>
            <a:ext cx="9982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La répondante dit :</a:t>
            </a:r>
          </a:p>
          <a:p>
            <a:pPr marL="457200" lvl="0" eaLnBrk="1" hangingPunct="1">
              <a:defRPr/>
            </a:pPr>
            <a:r>
              <a:rPr kumimoji="0" lang="fr-FR" altLang="en-US" sz="3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J'étais enceinte durant 30 semaines, et puis lors de ma visite prénatale ce mois-ci, le </a:t>
            </a:r>
            <a:r>
              <a:rPr lang="fr-FR" altLang="en-US" sz="3000" i="1" dirty="0">
                <a:solidFill>
                  <a:prstClr val="black"/>
                </a:solidFill>
                <a:latin typeface="Segoe UI" panose="020B0502040204020203" pitchFamily="34" charset="0"/>
                <a:cs typeface="Segoe UI" panose="020B0502040204020203" pitchFamily="34" charset="0"/>
              </a:rPr>
              <a:t>médecin m'a annoncé que le bébé était mort</a:t>
            </a:r>
            <a:r>
              <a:rPr kumimoji="0" lang="fr-FR" altLang="en-US" sz="3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Il a </a:t>
            </a:r>
            <a:r>
              <a:rPr lang="fr-FR" altLang="en-US" sz="3000" i="1" dirty="0">
                <a:solidFill>
                  <a:prstClr val="black"/>
                </a:solidFill>
                <a:latin typeface="Segoe UI" panose="020B0502040204020203" pitchFamily="34" charset="0"/>
                <a:cs typeface="Segoe UI" panose="020B0502040204020203" pitchFamily="34" charset="0"/>
              </a:rPr>
              <a:t>déclenché</a:t>
            </a:r>
            <a:r>
              <a:rPr kumimoji="0" lang="fr-FR" altLang="en-US" sz="3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mon accouchement avec une piqure.</a:t>
            </a:r>
          </a:p>
          <a:p>
            <a:pPr marL="742950" marR="0" lvl="1" indent="-285750" algn="l" defTabSz="914400" rtl="0" eaLnBrk="1" fontAlgn="base" latinLnBrk="0" hangingPunct="1">
              <a:lnSpc>
                <a:spcPct val="100000"/>
              </a:lnSpc>
              <a:spcBef>
                <a:spcPct val="0"/>
              </a:spcBef>
              <a:spcAft>
                <a:spcPct val="0"/>
              </a:spcAft>
              <a:buClrTx/>
              <a:buSzTx/>
              <a:buFontTx/>
              <a:buNone/>
              <a:tabLst/>
              <a:defRPr/>
            </a:pPr>
            <a:endParaRPr kumimoji="0" lang="fr-FR" altLang="en-US" sz="3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Dans la Colonne 1e, pour combien de mois doit-on noter un « G » ?</a:t>
            </a:r>
          </a:p>
        </p:txBody>
      </p:sp>
      <p:pic>
        <p:nvPicPr>
          <p:cNvPr id="2" name="Smokey's Lounge - TrackTribe">
            <a:hlinkClick r:id="" action="ppaction://media"/>
            <a:extLst>
              <a:ext uri="{FF2B5EF4-FFF2-40B4-BE49-F238E27FC236}">
                <a16:creationId xmlns:a16="http://schemas.microsoft.com/office/drawing/2014/main" id="{18D49E77-816B-24AC-C904-1703761487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1041149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0-#ppt_w/2"/>
                                          </p:val>
                                        </p:tav>
                                        <p:tav tm="100000">
                                          <p:val>
                                            <p:strVal val="#ppt_x"/>
                                          </p:val>
                                        </p:tav>
                                      </p:tavLst>
                                    </p:anim>
                                    <p:anim calcmode="lin" valueType="num">
                                      <p:cBhvr additive="base">
                                        <p:cTn id="13" dur="500" fill="hold"/>
                                        <p:tgtEl>
                                          <p:spTgt spid="297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29698" grpId="0" autoUpdateAnimBg="0"/>
      <p:bldP spid="2970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30726" name="Text Box 6"/>
          <p:cNvSpPr txBox="1">
            <a:spLocks noChangeArrowheads="1"/>
          </p:cNvSpPr>
          <p:nvPr/>
        </p:nvSpPr>
        <p:spPr bwMode="auto">
          <a:xfrm>
            <a:off x="490982" y="954643"/>
            <a:ext cx="11210037"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 la femme ne connait pas le mois auquel elle est tombée enceinte, on doit faire un simple calcul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30 semaines / 4 semaines par mois = 7,5 mois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fr-FR" alt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Donc,   la naissance a eu lieu dans le 8eme mois.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 met un « F » pour le mois actuel, le mois de fin de grossesse.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 met 7 « G » pour les 7 mois précédents ce mois.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Dans le cas d’uniquement 7 mois de grossesse et non de 7,5 mois,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 aurait mis *6* « G » dans les mois précédents le mois actuel,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car la naissance aurait eu lieu le 7eme mois.</a:t>
            </a:r>
          </a:p>
        </p:txBody>
      </p:sp>
      <p:sp>
        <p:nvSpPr>
          <p:cNvPr id="3" name="Rectangle 2"/>
          <p:cNvSpPr/>
          <p:nvPr/>
        </p:nvSpPr>
        <p:spPr>
          <a:xfrm>
            <a:off x="3170256" y="2895600"/>
            <a:ext cx="7086600" cy="50292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B107363A-6752-C89C-2485-0A6C3E2860C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17604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by="(-#ppt_w*2)" calcmode="lin" valueType="num">
                                      <p:cBhvr rctx="PPT">
                                        <p:cTn id="7" dur="500" autoRev="1" fill="hold">
                                          <p:stCondLst>
                                            <p:cond delay="0"/>
                                          </p:stCondLst>
                                        </p:cTn>
                                        <p:tgtEl>
                                          <p:spTgt spid="30722"/>
                                        </p:tgtEl>
                                        <p:attrNameLst>
                                          <p:attrName>ppt_w</p:attrName>
                                        </p:attrNameLst>
                                      </p:cBhvr>
                                    </p:anim>
                                    <p:anim by="(#ppt_w*0.50)" calcmode="lin" valueType="num">
                                      <p:cBhvr>
                                        <p:cTn id="8" dur="500" decel="50000" autoRev="1" fill="hold">
                                          <p:stCondLst>
                                            <p:cond delay="0"/>
                                          </p:stCondLst>
                                        </p:cTn>
                                        <p:tgtEl>
                                          <p:spTgt spid="30722"/>
                                        </p:tgtEl>
                                        <p:attrNameLst>
                                          <p:attrName>ppt_x</p:attrName>
                                        </p:attrNameLst>
                                      </p:cBhvr>
                                    </p:anim>
                                    <p:anim from="(-#ppt_h/2)" to="(#ppt_y)" calcmode="lin" valueType="num">
                                      <p:cBhvr>
                                        <p:cTn id="9" dur="1000" fill="hold">
                                          <p:stCondLst>
                                            <p:cond delay="0"/>
                                          </p:stCondLst>
                                        </p:cTn>
                                        <p:tgtEl>
                                          <p:spTgt spid="30722"/>
                                        </p:tgtEl>
                                        <p:attrNameLst>
                                          <p:attrName>ppt_y</p:attrName>
                                        </p:attrNameLst>
                                      </p:cBhvr>
                                    </p:anim>
                                    <p:animRot by="21600000">
                                      <p:cBhvr>
                                        <p:cTn id="10" dur="1000" fill="hold">
                                          <p:stCondLst>
                                            <p:cond delay="0"/>
                                          </p:stCondLst>
                                        </p:cTn>
                                        <p:tgtEl>
                                          <p:spTgt spid="30722"/>
                                        </p:tgtEl>
                                        <p:attrNameLst>
                                          <p:attrName>r</p:attrName>
                                        </p:attrNameLst>
                                      </p:cBhvr>
                                    </p:animRot>
                                  </p:childTnLst>
                                </p:cTn>
                              </p:par>
                            </p:childTnLst>
                          </p:cTn>
                        </p:par>
                        <p:par>
                          <p:cTn id="11" fill="hold" nodeType="afterGroup">
                            <p:stCondLst>
                              <p:cond delay="1300"/>
                            </p:stCondLst>
                            <p:childTnLst>
                              <p:par>
                                <p:cTn id="12" presetID="26" presetClass="entr" presetSubtype="0" fill="hold" grpId="0" nodeType="after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down)">
                                      <p:cBhvr>
                                        <p:cTn id="14" dur="580">
                                          <p:stCondLst>
                                            <p:cond delay="0"/>
                                          </p:stCondLst>
                                        </p:cTn>
                                        <p:tgtEl>
                                          <p:spTgt spid="30726"/>
                                        </p:tgtEl>
                                      </p:cBhvr>
                                    </p:animEffect>
                                    <p:anim calcmode="lin" valueType="num">
                                      <p:cBhvr>
                                        <p:cTn id="15" dur="1822" tmFilter="0,0; 0.14,0.36; 0.43,0.73; 0.71,0.91; 1.0,1.0">
                                          <p:stCondLst>
                                            <p:cond delay="0"/>
                                          </p:stCondLst>
                                        </p:cTn>
                                        <p:tgtEl>
                                          <p:spTgt spid="307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26"/>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26"/>
                                        </p:tgtEl>
                                      </p:cBhvr>
                                      <p:to x="100000" y="60000"/>
                                    </p:animScale>
                                    <p:animScale>
                                      <p:cBhvr>
                                        <p:cTn id="21" dur="166" decel="50000">
                                          <p:stCondLst>
                                            <p:cond delay="676"/>
                                          </p:stCondLst>
                                        </p:cTn>
                                        <p:tgtEl>
                                          <p:spTgt spid="30726"/>
                                        </p:tgtEl>
                                      </p:cBhvr>
                                      <p:to x="100000" y="100000"/>
                                    </p:animScale>
                                    <p:animScale>
                                      <p:cBhvr>
                                        <p:cTn id="22" dur="26">
                                          <p:stCondLst>
                                            <p:cond delay="1312"/>
                                          </p:stCondLst>
                                        </p:cTn>
                                        <p:tgtEl>
                                          <p:spTgt spid="30726"/>
                                        </p:tgtEl>
                                      </p:cBhvr>
                                      <p:to x="100000" y="80000"/>
                                    </p:animScale>
                                    <p:animScale>
                                      <p:cBhvr>
                                        <p:cTn id="23" dur="166" decel="50000">
                                          <p:stCondLst>
                                            <p:cond delay="1338"/>
                                          </p:stCondLst>
                                        </p:cTn>
                                        <p:tgtEl>
                                          <p:spTgt spid="30726"/>
                                        </p:tgtEl>
                                      </p:cBhvr>
                                      <p:to x="100000" y="100000"/>
                                    </p:animScale>
                                    <p:animScale>
                                      <p:cBhvr>
                                        <p:cTn id="24" dur="26">
                                          <p:stCondLst>
                                            <p:cond delay="1642"/>
                                          </p:stCondLst>
                                        </p:cTn>
                                        <p:tgtEl>
                                          <p:spTgt spid="30726"/>
                                        </p:tgtEl>
                                      </p:cBhvr>
                                      <p:to x="100000" y="90000"/>
                                    </p:animScale>
                                    <p:animScale>
                                      <p:cBhvr>
                                        <p:cTn id="25" dur="166" decel="50000">
                                          <p:stCondLst>
                                            <p:cond delay="1668"/>
                                          </p:stCondLst>
                                        </p:cTn>
                                        <p:tgtEl>
                                          <p:spTgt spid="30726"/>
                                        </p:tgtEl>
                                      </p:cBhvr>
                                      <p:to x="100000" y="100000"/>
                                    </p:animScale>
                                    <p:animScale>
                                      <p:cBhvr>
                                        <p:cTn id="26" dur="26">
                                          <p:stCondLst>
                                            <p:cond delay="1808"/>
                                          </p:stCondLst>
                                        </p:cTn>
                                        <p:tgtEl>
                                          <p:spTgt spid="30726"/>
                                        </p:tgtEl>
                                      </p:cBhvr>
                                      <p:to x="100000" y="95000"/>
                                    </p:animScale>
                                    <p:animScale>
                                      <p:cBhvr>
                                        <p:cTn id="27" dur="166" decel="50000">
                                          <p:stCondLst>
                                            <p:cond delay="1834"/>
                                          </p:stCondLst>
                                        </p:cTn>
                                        <p:tgtEl>
                                          <p:spTgt spid="30726"/>
                                        </p:tgtEl>
                                      </p:cBhvr>
                                      <p:to x="100000" y="100000"/>
                                    </p:animScale>
                                  </p:childTnLst>
                                </p:cTn>
                              </p:par>
                            </p:childTnLst>
                          </p:cTn>
                        </p:par>
                        <p:par>
                          <p:cTn id="28" fill="hold">
                            <p:stCondLst>
                              <p:cond delay="3300"/>
                            </p:stCondLst>
                            <p:childTnLst>
                              <p:par>
                                <p:cTn id="29" presetID="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6"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09600" y="408014"/>
            <a:ext cx="10515600" cy="1325563"/>
          </a:xfrm>
        </p:spPr>
        <p:txBody>
          <a:bodyPr/>
          <a:lstStyle/>
          <a:p>
            <a:r>
              <a:rPr lang="fr-FR" altLang="en-US" sz="4500" dirty="0">
                <a:latin typeface="Segoe UI" panose="020B0502040204020203" pitchFamily="34" charset="0"/>
                <a:cs typeface="Segoe UI" panose="020B0502040204020203" pitchFamily="34" charset="0"/>
              </a:rPr>
              <a:t>$100 – </a:t>
            </a:r>
            <a:r>
              <a:rPr lang="fr-FR" altLang="en-US" sz="4500" i="1" dirty="0">
                <a:latin typeface="Segoe UI" panose="020B0502040204020203" pitchFamily="34" charset="0"/>
                <a:cs typeface="Segoe UI" panose="020B0502040204020203" pitchFamily="34" charset="0"/>
              </a:rPr>
              <a:t>Généralités</a:t>
            </a:r>
          </a:p>
        </p:txBody>
      </p:sp>
      <p:sp>
        <p:nvSpPr>
          <p:cNvPr id="37896" name="Text Box 8"/>
          <p:cNvSpPr txBox="1">
            <a:spLocks noChangeArrowheads="1"/>
          </p:cNvSpPr>
          <p:nvPr/>
        </p:nvSpPr>
        <p:spPr bwMode="auto">
          <a:xfrm>
            <a:off x="2719388" y="2533471"/>
            <a:ext cx="67294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600" b="1" dirty="0">
                <a:latin typeface="Segoe UI" panose="020B0502040204020203" pitchFamily="34" charset="0"/>
                <a:cs typeface="Segoe UI" panose="020B0502040204020203" pitchFamily="34" charset="0"/>
              </a:rPr>
              <a:t>Listez les 2 catégories de codes pour la Colonne 1e.</a:t>
            </a:r>
          </a:p>
        </p:txBody>
      </p:sp>
      <p:pic>
        <p:nvPicPr>
          <p:cNvPr id="2" name="Smokey's Lounge - TrackTribe">
            <a:hlinkClick r:id="" action="ppaction://media"/>
            <a:extLst>
              <a:ext uri="{FF2B5EF4-FFF2-40B4-BE49-F238E27FC236}">
                <a16:creationId xmlns:a16="http://schemas.microsoft.com/office/drawing/2014/main" id="{5BF89F8E-7D68-3020-4463-F9D30D3571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6"/>
                                        </p:tgtEl>
                                        <p:attrNameLst>
                                          <p:attrName>style.visibility</p:attrName>
                                        </p:attrNameLst>
                                      </p:cBhvr>
                                      <p:to>
                                        <p:strVal val="visible"/>
                                      </p:to>
                                    </p:set>
                                    <p:anim calcmode="lin" valueType="num">
                                      <p:cBhvr additive="base">
                                        <p:cTn id="12" dur="500" fill="hold"/>
                                        <p:tgtEl>
                                          <p:spTgt spid="37896"/>
                                        </p:tgtEl>
                                        <p:attrNameLst>
                                          <p:attrName>ppt_x</p:attrName>
                                        </p:attrNameLst>
                                      </p:cBhvr>
                                      <p:tavLst>
                                        <p:tav tm="0">
                                          <p:val>
                                            <p:strVal val="0-#ppt_w/2"/>
                                          </p:val>
                                        </p:tav>
                                        <p:tav tm="100000">
                                          <p:val>
                                            <p:strVal val="#ppt_x"/>
                                          </p:val>
                                        </p:tav>
                                      </p:tavLst>
                                    </p:anim>
                                    <p:anim calcmode="lin" valueType="num">
                                      <p:cBhvr additive="base">
                                        <p:cTn id="13" dur="500" fill="hold"/>
                                        <p:tgtEl>
                                          <p:spTgt spid="3789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7890" grpId="0" autoUpdateAnimBg="0"/>
      <p:bldP spid="3789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52400"/>
            <a:ext cx="8229600" cy="1258888"/>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38918" name="Text Box 6"/>
          <p:cNvSpPr txBox="1">
            <a:spLocks noChangeArrowheads="1"/>
          </p:cNvSpPr>
          <p:nvPr/>
        </p:nvSpPr>
        <p:spPr bwMode="auto">
          <a:xfrm>
            <a:off x="1495285" y="2228671"/>
            <a:ext cx="92014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eaLnBrk="1" fontAlgn="ctr" hangingPunct="1">
              <a:buFont typeface="Arial" panose="020B0604020202020204" pitchFamily="34" charset="0"/>
              <a:buChar char="•"/>
              <a:defRPr/>
            </a:pPr>
            <a:r>
              <a:rPr lang="fr-FR" sz="3600" dirty="0"/>
              <a:t>Naissances/Grossesses</a:t>
            </a:r>
          </a:p>
          <a:p>
            <a:pPr marL="285750" indent="-285750" eaLnBrk="1" fontAlgn="ctr" hangingPunct="1">
              <a:buFont typeface="Arial" panose="020B0604020202020204" pitchFamily="34" charset="0"/>
              <a:buChar char="•"/>
              <a:defRPr/>
            </a:pPr>
            <a:r>
              <a:rPr lang="fr-FR" sz="3600" dirty="0"/>
              <a:t>Utilisation de la planification familiale</a:t>
            </a:r>
          </a:p>
        </p:txBody>
      </p:sp>
      <p:sp>
        <p:nvSpPr>
          <p:cNvPr id="2" name="AutoShape 4">
            <a:hlinkClick r:id="rId3" action="ppaction://hlinksldjump" highlightClick="1"/>
            <a:extLst>
              <a:ext uri="{FF2B5EF4-FFF2-40B4-BE49-F238E27FC236}">
                <a16:creationId xmlns:a16="http://schemas.microsoft.com/office/drawing/2014/main" id="{356F10BA-D4EA-54CF-9753-7BF12ABC8669}"/>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wipe(down)">
                                      <p:cBhvr>
                                        <p:cTn id="13" dur="580">
                                          <p:stCondLst>
                                            <p:cond delay="0"/>
                                          </p:stCondLst>
                                        </p:cTn>
                                        <p:tgtEl>
                                          <p:spTgt spid="38918"/>
                                        </p:tgtEl>
                                      </p:cBhvr>
                                    </p:animEffect>
                                    <p:anim calcmode="lin" valueType="num">
                                      <p:cBhvr>
                                        <p:cTn id="14" dur="1822"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19" dur="26">
                                          <p:stCondLst>
                                            <p:cond delay="650"/>
                                          </p:stCondLst>
                                        </p:cTn>
                                        <p:tgtEl>
                                          <p:spTgt spid="38918"/>
                                        </p:tgtEl>
                                      </p:cBhvr>
                                      <p:to x="100000" y="60000"/>
                                    </p:animScale>
                                    <p:animScale>
                                      <p:cBhvr>
                                        <p:cTn id="20" dur="166" decel="50000">
                                          <p:stCondLst>
                                            <p:cond delay="676"/>
                                          </p:stCondLst>
                                        </p:cTn>
                                        <p:tgtEl>
                                          <p:spTgt spid="38918"/>
                                        </p:tgtEl>
                                      </p:cBhvr>
                                      <p:to x="100000" y="100000"/>
                                    </p:animScale>
                                    <p:animScale>
                                      <p:cBhvr>
                                        <p:cTn id="21" dur="26">
                                          <p:stCondLst>
                                            <p:cond delay="1312"/>
                                          </p:stCondLst>
                                        </p:cTn>
                                        <p:tgtEl>
                                          <p:spTgt spid="38918"/>
                                        </p:tgtEl>
                                      </p:cBhvr>
                                      <p:to x="100000" y="80000"/>
                                    </p:animScale>
                                    <p:animScale>
                                      <p:cBhvr>
                                        <p:cTn id="22" dur="166" decel="50000">
                                          <p:stCondLst>
                                            <p:cond delay="1338"/>
                                          </p:stCondLst>
                                        </p:cTn>
                                        <p:tgtEl>
                                          <p:spTgt spid="38918"/>
                                        </p:tgtEl>
                                      </p:cBhvr>
                                      <p:to x="100000" y="100000"/>
                                    </p:animScale>
                                    <p:animScale>
                                      <p:cBhvr>
                                        <p:cTn id="23" dur="26">
                                          <p:stCondLst>
                                            <p:cond delay="1642"/>
                                          </p:stCondLst>
                                        </p:cTn>
                                        <p:tgtEl>
                                          <p:spTgt spid="38918"/>
                                        </p:tgtEl>
                                      </p:cBhvr>
                                      <p:to x="100000" y="90000"/>
                                    </p:animScale>
                                    <p:animScale>
                                      <p:cBhvr>
                                        <p:cTn id="24" dur="166" decel="50000">
                                          <p:stCondLst>
                                            <p:cond delay="1668"/>
                                          </p:stCondLst>
                                        </p:cTn>
                                        <p:tgtEl>
                                          <p:spTgt spid="38918"/>
                                        </p:tgtEl>
                                      </p:cBhvr>
                                      <p:to x="100000" y="100000"/>
                                    </p:animScale>
                                    <p:animScale>
                                      <p:cBhvr>
                                        <p:cTn id="25" dur="26">
                                          <p:stCondLst>
                                            <p:cond delay="1808"/>
                                          </p:stCondLst>
                                        </p:cTn>
                                        <p:tgtEl>
                                          <p:spTgt spid="38918"/>
                                        </p:tgtEl>
                                      </p:cBhvr>
                                      <p:to x="100000" y="95000"/>
                                    </p:animScale>
                                    <p:animScale>
                                      <p:cBhvr>
                                        <p:cTn id="26" dur="166" decel="50000">
                                          <p:stCondLst>
                                            <p:cond delay="1834"/>
                                          </p:stCondLst>
                                        </p:cTn>
                                        <p:tgtEl>
                                          <p:spTgt spid="389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09600" y="441351"/>
            <a:ext cx="8229600" cy="1258888"/>
          </a:xfrm>
        </p:spPr>
        <p:txBody>
          <a:bodyPr rtlCol="0">
            <a:noAutofit/>
          </a:bodyPr>
          <a:lstStyle/>
          <a:p>
            <a:pPr fontAlgn="auto">
              <a:spcAft>
                <a:spcPts val="0"/>
              </a:spcAft>
              <a:defRPr/>
            </a:pPr>
            <a:r>
              <a:rPr lang="fr-FR" altLang="en-US" sz="4500" dirty="0">
                <a:latin typeface="Segoe UI" panose="020B0502040204020203" pitchFamily="34" charset="0"/>
                <a:cs typeface="Segoe UI" panose="020B0502040204020203" pitchFamily="34" charset="0"/>
              </a:rPr>
              <a:t>$200 – </a:t>
            </a:r>
            <a:r>
              <a:rPr lang="fr-FR" altLang="en-US" sz="4500" i="1" dirty="0">
                <a:latin typeface="Segoe UI" panose="020B0502040204020203" pitchFamily="34" charset="0"/>
                <a:cs typeface="Segoe UI" panose="020B0502040204020203" pitchFamily="34" charset="0"/>
              </a:rPr>
              <a:t>Généralités</a:t>
            </a:r>
            <a:br>
              <a:rPr lang="fr-FR" altLang="en-US" sz="4500" dirty="0">
                <a:latin typeface="Segoe UI" panose="020B0502040204020203" pitchFamily="34" charset="0"/>
                <a:cs typeface="Segoe UI" panose="020B0502040204020203" pitchFamily="34" charset="0"/>
              </a:rPr>
            </a:br>
            <a:r>
              <a:rPr lang="fr-FR" altLang="en-US" sz="4500" b="1" dirty="0">
                <a:solidFill>
                  <a:schemeClr val="folHlink"/>
                </a:solidFill>
                <a:latin typeface="Segoe UI" panose="020B0502040204020203" pitchFamily="34" charset="0"/>
                <a:cs typeface="Segoe UI" panose="020B0502040204020203" pitchFamily="34" charset="0"/>
              </a:rPr>
              <a:t>DOUBLE JEOPARDY</a:t>
            </a:r>
            <a:endParaRPr lang="fr-FR" altLang="en-US" sz="4500" dirty="0">
              <a:latin typeface="Segoe UI" panose="020B0502040204020203" pitchFamily="34" charset="0"/>
              <a:cs typeface="Segoe UI" panose="020B0502040204020203" pitchFamily="34" charset="0"/>
            </a:endParaRPr>
          </a:p>
        </p:txBody>
      </p:sp>
      <p:sp>
        <p:nvSpPr>
          <p:cNvPr id="39947" name="Text Box 11"/>
          <p:cNvSpPr txBox="1">
            <a:spLocks noChangeArrowheads="1"/>
          </p:cNvSpPr>
          <p:nvPr/>
        </p:nvSpPr>
        <p:spPr bwMode="auto">
          <a:xfrm>
            <a:off x="1257300" y="2362200"/>
            <a:ext cx="967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58738">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2"/>
            <a:r>
              <a:rPr lang="fr-FR" altLang="en-US" sz="3600" b="1" dirty="0">
                <a:latin typeface="Segoe UI" panose="020B0502040204020203" pitchFamily="34" charset="0"/>
                <a:cs typeface="Segoe UI" panose="020B0502040204020203" pitchFamily="34" charset="0"/>
              </a:rPr>
              <a:t>Quelle est l'unique caractéristique de la répondante qui assure qu'on n'aura PAS à remplir un calendrier pour cette répondante ?</a:t>
            </a:r>
          </a:p>
        </p:txBody>
      </p:sp>
      <p:pic>
        <p:nvPicPr>
          <p:cNvPr id="2" name="Smokey's Lounge - TrackTribe">
            <a:hlinkClick r:id="" action="ppaction://media"/>
            <a:extLst>
              <a:ext uri="{FF2B5EF4-FFF2-40B4-BE49-F238E27FC236}">
                <a16:creationId xmlns:a16="http://schemas.microsoft.com/office/drawing/2014/main" id="{7B0DC465-86A9-A481-0C0C-A30C64AF67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947"/>
                                        </p:tgtEl>
                                        <p:attrNameLst>
                                          <p:attrName>style.visibility</p:attrName>
                                        </p:attrNameLst>
                                      </p:cBhvr>
                                      <p:to>
                                        <p:strVal val="visible"/>
                                      </p:to>
                                    </p:set>
                                    <p:anim calcmode="lin" valueType="num">
                                      <p:cBhvr additive="base">
                                        <p:cTn id="12" dur="500" fill="hold"/>
                                        <p:tgtEl>
                                          <p:spTgt spid="39947"/>
                                        </p:tgtEl>
                                        <p:attrNameLst>
                                          <p:attrName>ppt_x</p:attrName>
                                        </p:attrNameLst>
                                      </p:cBhvr>
                                      <p:tavLst>
                                        <p:tav tm="0">
                                          <p:val>
                                            <p:strVal val="0-#ppt_w/2"/>
                                          </p:val>
                                        </p:tav>
                                        <p:tav tm="100000">
                                          <p:val>
                                            <p:strVal val="#ppt_x"/>
                                          </p:val>
                                        </p:tav>
                                      </p:tavLst>
                                    </p:anim>
                                    <p:anim calcmode="lin" valueType="num">
                                      <p:cBhvr additive="base">
                                        <p:cTn id="13" dur="500" fill="hold"/>
                                        <p:tgtEl>
                                          <p:spTgt spid="399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39938" grpId="0" autoUpdateAnimBg="0"/>
      <p:bldP spid="3994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152400"/>
            <a:ext cx="1752600" cy="1325563"/>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40966" name="Text Box 6"/>
          <p:cNvSpPr txBox="1">
            <a:spLocks noChangeArrowheads="1"/>
          </p:cNvSpPr>
          <p:nvPr/>
        </p:nvSpPr>
        <p:spPr bwMode="auto">
          <a:xfrm>
            <a:off x="470338" y="1228398"/>
            <a:ext cx="112513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fontAlgn="ctr" hangingPunct="1"/>
            <a:r>
              <a:rPr lang="fr-FR" altLang="en-US" sz="3200" b="1" dirty="0">
                <a:latin typeface="Segoe UI" panose="020B0502040204020203" pitchFamily="34" charset="0"/>
                <a:cs typeface="Segoe UI" panose="020B0502040204020203" pitchFamily="34" charset="0"/>
              </a:rPr>
              <a:t>QUESTION PIEGE !</a:t>
            </a:r>
          </a:p>
          <a:p>
            <a:pPr eaLnBrk="1" fontAlgn="ctr" hangingPunct="1"/>
            <a:endParaRPr lang="fr-FR" altLang="en-US" dirty="0">
              <a:latin typeface="Segoe UI" panose="020B0502040204020203" pitchFamily="34" charset="0"/>
              <a:cs typeface="Segoe UI" panose="020B0502040204020203" pitchFamily="34" charset="0"/>
            </a:endParaRPr>
          </a:p>
          <a:p>
            <a:pPr eaLnBrk="1" fontAlgn="ctr" hangingPunct="1"/>
            <a:r>
              <a:rPr lang="fr-FR" altLang="en-US" sz="3200" dirty="0">
                <a:latin typeface="Segoe UI" panose="020B0502040204020203" pitchFamily="34" charset="0"/>
                <a:cs typeface="Segoe UI" panose="020B0502040204020203" pitchFamily="34" charset="0"/>
              </a:rPr>
              <a:t>Il y a </a:t>
            </a:r>
            <a:r>
              <a:rPr lang="fr-FR" altLang="en-US" sz="3200" u="sng" dirty="0">
                <a:latin typeface="Segoe UI" panose="020B0502040204020203" pitchFamily="34" charset="0"/>
                <a:cs typeface="Segoe UI" panose="020B0502040204020203" pitchFamily="34" charset="0"/>
              </a:rPr>
              <a:t>deux</a:t>
            </a:r>
            <a:r>
              <a:rPr lang="fr-FR" altLang="en-US" sz="3200" dirty="0">
                <a:latin typeface="Segoe UI" panose="020B0502040204020203" pitchFamily="34" charset="0"/>
                <a:cs typeface="Segoe UI" panose="020B0502040204020203" pitchFamily="34" charset="0"/>
              </a:rPr>
              <a:t> caractéristiques qui disqualifient le calendrier :</a:t>
            </a:r>
          </a:p>
          <a:p>
            <a:pPr eaLnBrk="1" fontAlgn="ctr" hangingPunct="1"/>
            <a:endParaRPr lang="fr-FR" altLang="en-US" dirty="0">
              <a:latin typeface="Segoe UI" panose="020B0502040204020203" pitchFamily="34" charset="0"/>
              <a:cs typeface="Segoe UI" panose="020B0502040204020203" pitchFamily="34" charset="0"/>
            </a:endParaRPr>
          </a:p>
          <a:p>
            <a:pPr lvl="1" eaLnBrk="1" fontAlgn="ctr" hangingPunct="1"/>
            <a:r>
              <a:rPr lang="fr-FR" altLang="en-US" sz="3200" b="1" dirty="0">
                <a:latin typeface="Segoe UI" panose="020B0502040204020203" pitchFamily="34" charset="0"/>
                <a:cs typeface="Segoe UI" panose="020B0502040204020203" pitchFamily="34" charset="0"/>
              </a:rPr>
              <a:t>Naissance : </a:t>
            </a:r>
            <a:r>
              <a:rPr lang="fr-FR" altLang="en-US" sz="3200" dirty="0">
                <a:latin typeface="Segoe UI" panose="020B0502040204020203" pitchFamily="34" charset="0"/>
                <a:cs typeface="Segoe UI" panose="020B0502040204020203" pitchFamily="34" charset="0"/>
              </a:rPr>
              <a:t>aucune naissance depuis le début du calendrier</a:t>
            </a:r>
          </a:p>
          <a:p>
            <a:pPr lvl="1" eaLnBrk="1" fontAlgn="ctr" hangingPunct="1"/>
            <a:endParaRPr lang="fr-FR" altLang="en-US" sz="1000" dirty="0">
              <a:latin typeface="Segoe UI" panose="020B0502040204020203" pitchFamily="34" charset="0"/>
              <a:cs typeface="Segoe UI" panose="020B0502040204020203" pitchFamily="34" charset="0"/>
            </a:endParaRPr>
          </a:p>
          <a:p>
            <a:pPr eaLnBrk="1" hangingPunct="1"/>
            <a:r>
              <a:rPr lang="fr-FR" altLang="en-US" sz="3200" dirty="0">
                <a:latin typeface="Segoe UI" panose="020B0502040204020203" pitchFamily="34" charset="0"/>
                <a:cs typeface="Segoe UI" panose="020B0502040204020203" pitchFamily="34" charset="0"/>
              </a:rPr>
              <a:t>  </a:t>
            </a:r>
            <a:r>
              <a:rPr lang="fr-FR" altLang="en-US" sz="2800" b="1" i="1" dirty="0">
                <a:latin typeface="Segoe UI" panose="020B0502040204020203" pitchFamily="34" charset="0"/>
                <a:cs typeface="Segoe UI" panose="020B0502040204020203" pitchFamily="34" charset="0"/>
              </a:rPr>
              <a:t>ET</a:t>
            </a:r>
          </a:p>
          <a:p>
            <a:pPr lvl="1" eaLnBrk="1" fontAlgn="ctr" hangingPunct="1"/>
            <a:endParaRPr lang="fr-FR" altLang="en-US" sz="1000" b="1" dirty="0">
              <a:latin typeface="Segoe UI" panose="020B0502040204020203" pitchFamily="34" charset="0"/>
              <a:cs typeface="Segoe UI" panose="020B0502040204020203" pitchFamily="34" charset="0"/>
            </a:endParaRPr>
          </a:p>
          <a:p>
            <a:pPr lvl="1" eaLnBrk="1" fontAlgn="ctr" hangingPunct="1"/>
            <a:r>
              <a:rPr lang="fr-FR" altLang="en-US" sz="3200" b="1" dirty="0">
                <a:latin typeface="Segoe UI" panose="020B0502040204020203" pitchFamily="34" charset="0"/>
                <a:cs typeface="Segoe UI" panose="020B0502040204020203" pitchFamily="34" charset="0"/>
              </a:rPr>
              <a:t>Méthode :  </a:t>
            </a:r>
            <a:r>
              <a:rPr lang="fr-FR" altLang="en-US" sz="3200" dirty="0">
                <a:latin typeface="Segoe UI" panose="020B0502040204020203" pitchFamily="34" charset="0"/>
                <a:cs typeface="Segoe UI" panose="020B0502040204020203" pitchFamily="34" charset="0"/>
              </a:rPr>
              <a:t>SOIT jamais utilisé une méthode OU une utilisation constante pour plus de 2 ans</a:t>
            </a:r>
          </a:p>
        </p:txBody>
      </p:sp>
      <p:sp>
        <p:nvSpPr>
          <p:cNvPr id="2" name="AutoShape 4">
            <a:hlinkClick r:id="rId3" action="ppaction://hlinksldjump" highlightClick="1"/>
            <a:extLst>
              <a:ext uri="{FF2B5EF4-FFF2-40B4-BE49-F238E27FC236}">
                <a16:creationId xmlns:a16="http://schemas.microsoft.com/office/drawing/2014/main" id="{03EFB441-F16A-98DA-6FD0-8B487592A2AF}"/>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wipe(down)">
                                      <p:cBhvr>
                                        <p:cTn id="12" dur="580">
                                          <p:stCondLst>
                                            <p:cond delay="0"/>
                                          </p:stCondLst>
                                        </p:cTn>
                                        <p:tgtEl>
                                          <p:spTgt spid="40966"/>
                                        </p:tgtEl>
                                      </p:cBhvr>
                                    </p:animEffect>
                                    <p:anim calcmode="lin" valueType="num">
                                      <p:cBhvr>
                                        <p:cTn id="13" dur="1822" tmFilter="0,0; 0.14,0.36; 0.43,0.73; 0.71,0.91; 1.0,1.0">
                                          <p:stCondLst>
                                            <p:cond delay="0"/>
                                          </p:stCondLst>
                                        </p:cTn>
                                        <p:tgtEl>
                                          <p:spTgt spid="4096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6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6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6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66"/>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66"/>
                                        </p:tgtEl>
                                      </p:cBhvr>
                                      <p:to x="100000" y="60000"/>
                                    </p:animScale>
                                    <p:animScale>
                                      <p:cBhvr>
                                        <p:cTn id="19" dur="166" decel="50000">
                                          <p:stCondLst>
                                            <p:cond delay="676"/>
                                          </p:stCondLst>
                                        </p:cTn>
                                        <p:tgtEl>
                                          <p:spTgt spid="40966"/>
                                        </p:tgtEl>
                                      </p:cBhvr>
                                      <p:to x="100000" y="100000"/>
                                    </p:animScale>
                                    <p:animScale>
                                      <p:cBhvr>
                                        <p:cTn id="20" dur="26">
                                          <p:stCondLst>
                                            <p:cond delay="1312"/>
                                          </p:stCondLst>
                                        </p:cTn>
                                        <p:tgtEl>
                                          <p:spTgt spid="40966"/>
                                        </p:tgtEl>
                                      </p:cBhvr>
                                      <p:to x="100000" y="80000"/>
                                    </p:animScale>
                                    <p:animScale>
                                      <p:cBhvr>
                                        <p:cTn id="21" dur="166" decel="50000">
                                          <p:stCondLst>
                                            <p:cond delay="1338"/>
                                          </p:stCondLst>
                                        </p:cTn>
                                        <p:tgtEl>
                                          <p:spTgt spid="40966"/>
                                        </p:tgtEl>
                                      </p:cBhvr>
                                      <p:to x="100000" y="100000"/>
                                    </p:animScale>
                                    <p:animScale>
                                      <p:cBhvr>
                                        <p:cTn id="22" dur="26">
                                          <p:stCondLst>
                                            <p:cond delay="1642"/>
                                          </p:stCondLst>
                                        </p:cTn>
                                        <p:tgtEl>
                                          <p:spTgt spid="40966"/>
                                        </p:tgtEl>
                                      </p:cBhvr>
                                      <p:to x="100000" y="90000"/>
                                    </p:animScale>
                                    <p:animScale>
                                      <p:cBhvr>
                                        <p:cTn id="23" dur="166" decel="50000">
                                          <p:stCondLst>
                                            <p:cond delay="1668"/>
                                          </p:stCondLst>
                                        </p:cTn>
                                        <p:tgtEl>
                                          <p:spTgt spid="40966"/>
                                        </p:tgtEl>
                                      </p:cBhvr>
                                      <p:to x="100000" y="100000"/>
                                    </p:animScale>
                                    <p:animScale>
                                      <p:cBhvr>
                                        <p:cTn id="24" dur="26">
                                          <p:stCondLst>
                                            <p:cond delay="1808"/>
                                          </p:stCondLst>
                                        </p:cTn>
                                        <p:tgtEl>
                                          <p:spTgt spid="40966"/>
                                        </p:tgtEl>
                                      </p:cBhvr>
                                      <p:to x="100000" y="95000"/>
                                    </p:animScale>
                                    <p:animScale>
                                      <p:cBhvr>
                                        <p:cTn id="25" dur="166" decel="50000">
                                          <p:stCondLst>
                                            <p:cond delay="1834"/>
                                          </p:stCondLst>
                                        </p:cTn>
                                        <p:tgtEl>
                                          <p:spTgt spid="409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7696200"/>
            <a:ext cx="81534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Google Shape;45;p8"/>
          <p:cNvSpPr>
            <a:spLocks noGrp="1"/>
          </p:cNvSpPr>
          <p:nvPr>
            <p:ph type="ctrTitle" idx="4294967295"/>
          </p:nvPr>
        </p:nvSpPr>
        <p:spPr>
          <a:xfrm>
            <a:off x="1385491" y="4191000"/>
            <a:ext cx="9421019" cy="1470025"/>
          </a:xfrm>
          <a:solidFill>
            <a:schemeClr val="bg1"/>
          </a:solidFill>
        </p:spPr>
        <p:txBody>
          <a:bodyPr vert="horz" wrap="square" lIns="91425" tIns="91425" rIns="91425" bIns="91425" numCol="1" anchor="b" anchorCtr="0" compatLnSpc="1">
            <a:prstTxWarp prst="textNoShape">
              <a:avLst/>
            </a:prstTxWarp>
          </a:bodyPr>
          <a:lstStyle/>
          <a:p>
            <a:pPr algn="ctr"/>
            <a:r>
              <a:rPr lang="fr-FR" altLang="en-US" sz="6000" dirty="0">
                <a:latin typeface="Segoe UI" panose="020B0502040204020203" pitchFamily="34" charset="0"/>
                <a:cs typeface="Segoe UI" panose="020B0502040204020203" pitchFamily="34" charset="0"/>
              </a:rPr>
              <a:t>Le grand jeu du calendrier contraceptif</a:t>
            </a:r>
          </a:p>
        </p:txBody>
      </p:sp>
      <p:sp>
        <p:nvSpPr>
          <p:cNvPr id="5" name="Rectangle 4">
            <a:extLst>
              <a:ext uri="{FF2B5EF4-FFF2-40B4-BE49-F238E27FC236}">
                <a16:creationId xmlns:a16="http://schemas.microsoft.com/office/drawing/2014/main" id="{399A6C24-9675-94E6-512F-B1CF50F5433C}"/>
              </a:ext>
            </a:extLst>
          </p:cNvPr>
          <p:cNvSpPr/>
          <p:nvPr/>
        </p:nvSpPr>
        <p:spPr>
          <a:xfrm>
            <a:off x="0" y="838200"/>
            <a:ext cx="12192000" cy="2590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BF19302-2FA3-7C6F-D968-0BBB4FCDD363}"/>
              </a:ext>
            </a:extLst>
          </p:cNvPr>
          <p:cNvSpPr txBox="1"/>
          <p:nvPr/>
        </p:nvSpPr>
        <p:spPr>
          <a:xfrm>
            <a:off x="1714500" y="1317992"/>
            <a:ext cx="8763000" cy="1785104"/>
          </a:xfrm>
          <a:prstGeom prst="rect">
            <a:avLst/>
          </a:prstGeom>
          <a:noFill/>
        </p:spPr>
        <p:txBody>
          <a:bodyPr wrap="square" rtlCol="0">
            <a:spAutoFit/>
          </a:bodyPr>
          <a:lstStyle/>
          <a:p>
            <a:pPr algn="ctr"/>
            <a:r>
              <a:rPr lang="en-US" sz="11000" dirty="0">
                <a:solidFill>
                  <a:srgbClr val="EDC950"/>
                </a:solidFill>
                <a:latin typeface="Eras Bold ITC" panose="020B0907030504020204" pitchFamily="34" charset="0"/>
              </a:rPr>
              <a:t>JEOPARDY!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408014"/>
            <a:ext cx="10515600" cy="1325563"/>
          </a:xfrm>
        </p:spPr>
        <p:txBody>
          <a:bodyPr/>
          <a:lstStyle/>
          <a:p>
            <a:r>
              <a:rPr lang="fr-FR" altLang="en-US" sz="4500" dirty="0">
                <a:latin typeface="Segoe UI" panose="020B0502040204020203" pitchFamily="34" charset="0"/>
                <a:cs typeface="Segoe UI" panose="020B0502040204020203" pitchFamily="34" charset="0"/>
              </a:rPr>
              <a:t>$300 – </a:t>
            </a:r>
            <a:r>
              <a:rPr lang="fr-FR" altLang="en-US" sz="4500" i="1" dirty="0">
                <a:latin typeface="Segoe UI" panose="020B0502040204020203" pitchFamily="34" charset="0"/>
                <a:cs typeface="Segoe UI" panose="020B0502040204020203" pitchFamily="34" charset="0"/>
              </a:rPr>
              <a:t>Généralités</a:t>
            </a:r>
            <a:endParaRPr lang="en-US" altLang="en-US" sz="4500" dirty="0">
              <a:latin typeface="Segoe UI" panose="020B0502040204020203" pitchFamily="34" charset="0"/>
              <a:cs typeface="Segoe UI" panose="020B0502040204020203" pitchFamily="34" charset="0"/>
            </a:endParaRPr>
          </a:p>
        </p:txBody>
      </p:sp>
      <p:sp>
        <p:nvSpPr>
          <p:cNvPr id="60420" name="Text Box 3"/>
          <p:cNvSpPr txBox="1">
            <a:spLocks noChangeArrowheads="1"/>
          </p:cNvSpPr>
          <p:nvPr/>
        </p:nvSpPr>
        <p:spPr bwMode="auto">
          <a:xfrm>
            <a:off x="3413125" y="3219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3200" dirty="0">
              <a:latin typeface="Times New Roman" panose="02020603050405020304" pitchFamily="18" charset="0"/>
            </a:endParaRPr>
          </a:p>
        </p:txBody>
      </p:sp>
      <p:sp>
        <p:nvSpPr>
          <p:cNvPr id="41992" name="Text Box 8"/>
          <p:cNvSpPr txBox="1">
            <a:spLocks noChangeArrowheads="1"/>
          </p:cNvSpPr>
          <p:nvPr/>
        </p:nvSpPr>
        <p:spPr bwMode="auto">
          <a:xfrm>
            <a:off x="1800225" y="2274838"/>
            <a:ext cx="85915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600" b="1" dirty="0">
                <a:latin typeface="Segoe UI" panose="020B0502040204020203" pitchFamily="34" charset="0"/>
                <a:cs typeface="Segoe UI" panose="020B0502040204020203" pitchFamily="34" charset="0"/>
              </a:rPr>
              <a:t>Pour un calendrier rempli aujourd'hui, combien de cases doivent être remplies dans la Colonne 1e ?</a:t>
            </a:r>
          </a:p>
        </p:txBody>
      </p:sp>
      <p:pic>
        <p:nvPicPr>
          <p:cNvPr id="2" name="Smokey's Lounge - TrackTribe">
            <a:hlinkClick r:id="" action="ppaction://media"/>
            <a:extLst>
              <a:ext uri="{FF2B5EF4-FFF2-40B4-BE49-F238E27FC236}">
                <a16:creationId xmlns:a16="http://schemas.microsoft.com/office/drawing/2014/main" id="{BDA9BAA6-83D0-825D-E58E-1EC4773A74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992"/>
                                        </p:tgtEl>
                                        <p:attrNameLst>
                                          <p:attrName>style.visibility</p:attrName>
                                        </p:attrNameLst>
                                      </p:cBhvr>
                                      <p:to>
                                        <p:strVal val="visible"/>
                                      </p:to>
                                    </p:set>
                                    <p:anim calcmode="lin" valueType="num">
                                      <p:cBhvr additive="base">
                                        <p:cTn id="12" dur="500" fill="hold"/>
                                        <p:tgtEl>
                                          <p:spTgt spid="41992"/>
                                        </p:tgtEl>
                                        <p:attrNameLst>
                                          <p:attrName>ppt_x</p:attrName>
                                        </p:attrNameLst>
                                      </p:cBhvr>
                                      <p:tavLst>
                                        <p:tav tm="0">
                                          <p:val>
                                            <p:strVal val="0-#ppt_w/2"/>
                                          </p:val>
                                        </p:tav>
                                        <p:tav tm="100000">
                                          <p:val>
                                            <p:strVal val="#ppt_x"/>
                                          </p:val>
                                        </p:tav>
                                      </p:tavLst>
                                    </p:anim>
                                    <p:anim calcmode="lin" valueType="num">
                                      <p:cBhvr additive="base">
                                        <p:cTn id="13" dur="500" fill="hold"/>
                                        <p:tgtEl>
                                          <p:spTgt spid="4199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1986" grpId="0" autoUpdateAnimBg="0"/>
      <p:bldP spid="4199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152400"/>
            <a:ext cx="10515600" cy="1325562"/>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43014" name="Text Box 6"/>
          <p:cNvSpPr txBox="1">
            <a:spLocks noChangeArrowheads="1"/>
          </p:cNvSpPr>
          <p:nvPr/>
        </p:nvSpPr>
        <p:spPr bwMode="auto">
          <a:xfrm>
            <a:off x="1427957" y="1477962"/>
            <a:ext cx="9336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dirty="0">
                <a:latin typeface="Segoe UI" panose="020B0502040204020203" pitchFamily="34" charset="0"/>
                <a:cs typeface="Segoe UI" panose="020B0502040204020203" pitchFamily="34" charset="0"/>
              </a:rPr>
              <a:t> TOUTES, donc :</a:t>
            </a:r>
          </a:p>
        </p:txBody>
      </p:sp>
      <p:sp>
        <p:nvSpPr>
          <p:cNvPr id="3" name="Rectangle 2"/>
          <p:cNvSpPr/>
          <p:nvPr/>
        </p:nvSpPr>
        <p:spPr>
          <a:xfrm>
            <a:off x="1981200" y="2435803"/>
            <a:ext cx="3042821" cy="646331"/>
          </a:xfrm>
          <a:prstGeom prst="rect">
            <a:avLst/>
          </a:prstGeom>
        </p:spPr>
        <p:txBody>
          <a:bodyPr wrap="none">
            <a:spAutoFit/>
          </a:bodyPr>
          <a:lstStyle/>
          <a:p>
            <a:r>
              <a:rPr lang="en-US" altLang="en-US" sz="3600" b="1" dirty="0">
                <a:latin typeface="Segoe UI" panose="020B0502040204020203" pitchFamily="34" charset="0"/>
                <a:cs typeface="Segoe UI" panose="020B0502040204020203" pitchFamily="34" charset="0"/>
              </a:rPr>
              <a:t>12   +   12   +</a:t>
            </a:r>
            <a:endParaRPr lang="fr-SN" sz="2400" b="1" dirty="0">
              <a:latin typeface="Segoe UI" panose="020B0502040204020203" pitchFamily="34" charset="0"/>
              <a:cs typeface="Segoe UI" panose="020B0502040204020203" pitchFamily="34" charset="0"/>
            </a:endParaRPr>
          </a:p>
        </p:txBody>
      </p:sp>
      <p:sp>
        <p:nvSpPr>
          <p:cNvPr id="7" name="Rectangle 6"/>
          <p:cNvSpPr/>
          <p:nvPr/>
        </p:nvSpPr>
        <p:spPr>
          <a:xfrm>
            <a:off x="5257800" y="2442664"/>
            <a:ext cx="6172200" cy="1077218"/>
          </a:xfrm>
          <a:prstGeom prst="rect">
            <a:avLst/>
          </a:prstGeom>
        </p:spPr>
        <p:txBody>
          <a:bodyPr wrap="square">
            <a:spAutoFit/>
          </a:bodyPr>
          <a:lstStyle/>
          <a:p>
            <a:r>
              <a:rPr lang="en-US" altLang="en-US" sz="3600" b="1" i="1" dirty="0">
                <a:latin typeface="Segoe UI" panose="020B0502040204020203" pitchFamily="34" charset="0"/>
                <a:cs typeface="Segoe UI" panose="020B0502040204020203" pitchFamily="34" charset="0"/>
              </a:rPr>
              <a:t>12</a:t>
            </a:r>
            <a:r>
              <a:rPr lang="en-US" altLang="en-US" sz="3600" i="1" dirty="0">
                <a:latin typeface="Segoe UI" panose="020B0502040204020203" pitchFamily="34" charset="0"/>
                <a:cs typeface="Segoe UI" panose="020B0502040204020203" pitchFamily="34" charset="0"/>
              </a:rPr>
              <a:t> </a:t>
            </a:r>
            <a:r>
              <a:rPr lang="fr-FR" altLang="en-US" sz="2800" i="1" u="sng" dirty="0">
                <a:latin typeface="Segoe UI" panose="020B0502040204020203" pitchFamily="34" charset="0"/>
                <a:cs typeface="Segoe UI" panose="020B0502040204020203" pitchFamily="34" charset="0"/>
              </a:rPr>
              <a:t>moins</a:t>
            </a:r>
            <a:r>
              <a:rPr lang="fr-FR" altLang="en-US" sz="2800" i="1" dirty="0">
                <a:latin typeface="Segoe UI" panose="020B0502040204020203" pitchFamily="34" charset="0"/>
                <a:cs typeface="Segoe UI" panose="020B0502040204020203" pitchFamily="34" charset="0"/>
              </a:rPr>
              <a:t> le nombre de mois non encore entamés dans l'année en cours</a:t>
            </a:r>
            <a:endParaRPr lang="fr-SN" sz="2800" dirty="0">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53C61A3F-1D2B-4D2E-B692-8F644055C8E7}"/>
              </a:ext>
            </a:extLst>
          </p:cNvPr>
          <p:cNvGraphicFramePr>
            <a:graphicFrameLocks noGrp="1"/>
          </p:cNvGraphicFramePr>
          <p:nvPr>
            <p:extLst>
              <p:ext uri="{D42A27DB-BD31-4B8C-83A1-F6EECF244321}">
                <p14:modId xmlns:p14="http://schemas.microsoft.com/office/powerpoint/2010/main" val="575139722"/>
              </p:ext>
            </p:extLst>
          </p:nvPr>
        </p:nvGraphicFramePr>
        <p:xfrm>
          <a:off x="577704" y="4114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942D94FD-DD19-3BA9-3879-47686626F4E7}"/>
              </a:ext>
            </a:extLst>
          </p:cNvPr>
          <p:cNvSpPr/>
          <p:nvPr/>
        </p:nvSpPr>
        <p:spPr>
          <a:xfrm>
            <a:off x="990600" y="5512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5" name="AutoShape 4">
            <a:hlinkClick r:id="rId3" action="ppaction://hlinksldjump" highlightClick="1"/>
            <a:extLst>
              <a:ext uri="{FF2B5EF4-FFF2-40B4-BE49-F238E27FC236}">
                <a16:creationId xmlns:a16="http://schemas.microsoft.com/office/drawing/2014/main" id="{51318213-A245-2370-0032-58B98CBD7F9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1"/>
                                          </p:val>
                                        </p:tav>
                                        <p:tav tm="100000">
                                          <p:val>
                                            <p:strVal val="#ppt_x"/>
                                          </p:val>
                                        </p:tav>
                                      </p:tavLst>
                                    </p:anim>
                                    <p:anim calcmode="lin" valueType="num">
                                      <p:cBhvr>
                                        <p:cTn id="9" dur="1000" fill="hold"/>
                                        <p:tgtEl>
                                          <p:spTgt spid="4301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300"/>
                            </p:stCondLst>
                            <p:childTnLst>
                              <p:par>
                                <p:cTn id="11" presetID="26" presetClass="entr" presetSubtype="0" fill="hold" grpId="0" nodeType="after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wipe(down)">
                                      <p:cBhvr>
                                        <p:cTn id="13" dur="580">
                                          <p:stCondLst>
                                            <p:cond delay="0"/>
                                          </p:stCondLst>
                                        </p:cTn>
                                        <p:tgtEl>
                                          <p:spTgt spid="43014"/>
                                        </p:tgtEl>
                                      </p:cBhvr>
                                    </p:animEffect>
                                    <p:anim calcmode="lin" valueType="num">
                                      <p:cBhvr>
                                        <p:cTn id="14" dur="1822" tmFilter="0,0; 0.14,0.36; 0.43,0.73; 0.71,0.91; 1.0,1.0">
                                          <p:stCondLst>
                                            <p:cond delay="0"/>
                                          </p:stCondLst>
                                        </p:cTn>
                                        <p:tgtEl>
                                          <p:spTgt spid="430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30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30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30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3014"/>
                                        </p:tgtEl>
                                        <p:attrNameLst>
                                          <p:attrName>ppt_y</p:attrName>
                                        </p:attrNameLst>
                                      </p:cBhvr>
                                      <p:tavLst>
                                        <p:tav tm="0" fmla="#ppt_y-sin(pi*$)/81">
                                          <p:val>
                                            <p:fltVal val="0"/>
                                          </p:val>
                                        </p:tav>
                                        <p:tav tm="100000">
                                          <p:val>
                                            <p:fltVal val="1"/>
                                          </p:val>
                                        </p:tav>
                                      </p:tavLst>
                                    </p:anim>
                                    <p:animScale>
                                      <p:cBhvr>
                                        <p:cTn id="19" dur="26">
                                          <p:stCondLst>
                                            <p:cond delay="650"/>
                                          </p:stCondLst>
                                        </p:cTn>
                                        <p:tgtEl>
                                          <p:spTgt spid="43014"/>
                                        </p:tgtEl>
                                      </p:cBhvr>
                                      <p:to x="100000" y="60000"/>
                                    </p:animScale>
                                    <p:animScale>
                                      <p:cBhvr>
                                        <p:cTn id="20" dur="166" decel="50000">
                                          <p:stCondLst>
                                            <p:cond delay="676"/>
                                          </p:stCondLst>
                                        </p:cTn>
                                        <p:tgtEl>
                                          <p:spTgt spid="43014"/>
                                        </p:tgtEl>
                                      </p:cBhvr>
                                      <p:to x="100000" y="100000"/>
                                    </p:animScale>
                                    <p:animScale>
                                      <p:cBhvr>
                                        <p:cTn id="21" dur="26">
                                          <p:stCondLst>
                                            <p:cond delay="1312"/>
                                          </p:stCondLst>
                                        </p:cTn>
                                        <p:tgtEl>
                                          <p:spTgt spid="43014"/>
                                        </p:tgtEl>
                                      </p:cBhvr>
                                      <p:to x="100000" y="80000"/>
                                    </p:animScale>
                                    <p:animScale>
                                      <p:cBhvr>
                                        <p:cTn id="22" dur="166" decel="50000">
                                          <p:stCondLst>
                                            <p:cond delay="1338"/>
                                          </p:stCondLst>
                                        </p:cTn>
                                        <p:tgtEl>
                                          <p:spTgt spid="43014"/>
                                        </p:tgtEl>
                                      </p:cBhvr>
                                      <p:to x="100000" y="100000"/>
                                    </p:animScale>
                                    <p:animScale>
                                      <p:cBhvr>
                                        <p:cTn id="23" dur="26">
                                          <p:stCondLst>
                                            <p:cond delay="1642"/>
                                          </p:stCondLst>
                                        </p:cTn>
                                        <p:tgtEl>
                                          <p:spTgt spid="43014"/>
                                        </p:tgtEl>
                                      </p:cBhvr>
                                      <p:to x="100000" y="90000"/>
                                    </p:animScale>
                                    <p:animScale>
                                      <p:cBhvr>
                                        <p:cTn id="24" dur="166" decel="50000">
                                          <p:stCondLst>
                                            <p:cond delay="1668"/>
                                          </p:stCondLst>
                                        </p:cTn>
                                        <p:tgtEl>
                                          <p:spTgt spid="43014"/>
                                        </p:tgtEl>
                                      </p:cBhvr>
                                      <p:to x="100000" y="100000"/>
                                    </p:animScale>
                                    <p:animScale>
                                      <p:cBhvr>
                                        <p:cTn id="25" dur="26">
                                          <p:stCondLst>
                                            <p:cond delay="1808"/>
                                          </p:stCondLst>
                                        </p:cTn>
                                        <p:tgtEl>
                                          <p:spTgt spid="43014"/>
                                        </p:tgtEl>
                                      </p:cBhvr>
                                      <p:to x="100000" y="95000"/>
                                    </p:animScale>
                                    <p:animScale>
                                      <p:cBhvr>
                                        <p:cTn id="26" dur="166" decel="50000">
                                          <p:stCondLst>
                                            <p:cond delay="1834"/>
                                          </p:stCondLst>
                                        </p:cTn>
                                        <p:tgtEl>
                                          <p:spTgt spid="43014"/>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4"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17136" y="556003"/>
            <a:ext cx="10515600" cy="1325562"/>
          </a:xfrm>
        </p:spPr>
        <p:txBody>
          <a:bodyPr/>
          <a:lstStyle/>
          <a:p>
            <a:r>
              <a:rPr lang="fr-FR" altLang="en-US" sz="4500" dirty="0">
                <a:latin typeface="Segoe UI" panose="020B0502040204020203" pitchFamily="34" charset="0"/>
                <a:cs typeface="Segoe UI" panose="020B0502040204020203" pitchFamily="34" charset="0"/>
              </a:rPr>
              <a:t>$400 – </a:t>
            </a:r>
            <a:r>
              <a:rPr lang="fr-FR" altLang="en-US" sz="4500" i="1" dirty="0">
                <a:latin typeface="Segoe UI" panose="020B0502040204020203" pitchFamily="34" charset="0"/>
                <a:cs typeface="Segoe UI" panose="020B0502040204020203" pitchFamily="34" charset="0"/>
              </a:rPr>
              <a:t>Généralités</a:t>
            </a:r>
            <a:endParaRPr lang="en-US" altLang="en-US" sz="4500" dirty="0">
              <a:latin typeface="Segoe UI" panose="020B0502040204020203" pitchFamily="34" charset="0"/>
              <a:cs typeface="Segoe UI" panose="020B0502040204020203" pitchFamily="34" charset="0"/>
            </a:endParaRPr>
          </a:p>
        </p:txBody>
      </p:sp>
      <p:sp>
        <p:nvSpPr>
          <p:cNvPr id="44039" name="Text Box 7"/>
          <p:cNvSpPr txBox="1">
            <a:spLocks noChangeArrowheads="1"/>
          </p:cNvSpPr>
          <p:nvPr/>
        </p:nvSpPr>
        <p:spPr bwMode="auto">
          <a:xfrm>
            <a:off x="2400300" y="2457271"/>
            <a:ext cx="739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r>
              <a:rPr lang="fr-FR" altLang="en-US" sz="3600" b="1" dirty="0">
                <a:latin typeface="Segoe UI" panose="020B0502040204020203" pitchFamily="34" charset="0"/>
                <a:cs typeface="Segoe UI" panose="020B0502040204020203" pitchFamily="34" charset="0"/>
              </a:rPr>
              <a:t>Combien de cases doivent être remplies dans la Colonne 2 ?</a:t>
            </a:r>
          </a:p>
        </p:txBody>
      </p:sp>
      <p:pic>
        <p:nvPicPr>
          <p:cNvPr id="2" name="Smokey's Lounge - TrackTribe">
            <a:hlinkClick r:id="" action="ppaction://media"/>
            <a:extLst>
              <a:ext uri="{FF2B5EF4-FFF2-40B4-BE49-F238E27FC236}">
                <a16:creationId xmlns:a16="http://schemas.microsoft.com/office/drawing/2014/main" id="{B3040A67-7E9A-8849-5F33-1D0F315756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039"/>
                                        </p:tgtEl>
                                        <p:attrNameLst>
                                          <p:attrName>style.visibility</p:attrName>
                                        </p:attrNameLst>
                                      </p:cBhvr>
                                      <p:to>
                                        <p:strVal val="visible"/>
                                      </p:to>
                                    </p:set>
                                    <p:anim calcmode="lin" valueType="num">
                                      <p:cBhvr additive="base">
                                        <p:cTn id="12" dur="500" fill="hold"/>
                                        <p:tgtEl>
                                          <p:spTgt spid="44039"/>
                                        </p:tgtEl>
                                        <p:attrNameLst>
                                          <p:attrName>ppt_x</p:attrName>
                                        </p:attrNameLst>
                                      </p:cBhvr>
                                      <p:tavLst>
                                        <p:tav tm="0">
                                          <p:val>
                                            <p:strVal val="0-#ppt_w/2"/>
                                          </p:val>
                                        </p:tav>
                                        <p:tav tm="100000">
                                          <p:val>
                                            <p:strVal val="#ppt_x"/>
                                          </p:val>
                                        </p:tav>
                                      </p:tavLst>
                                    </p:anim>
                                    <p:anim calcmode="lin" valueType="num">
                                      <p:cBhvr additive="base">
                                        <p:cTn id="13" dur="500" fill="hold"/>
                                        <p:tgtEl>
                                          <p:spTgt spid="440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4034" grpId="0" autoUpdateAnimBg="0"/>
      <p:bldP spid="4403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152400"/>
            <a:ext cx="1600200" cy="1325563"/>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63491" name="Text Box 3"/>
          <p:cNvSpPr txBox="1">
            <a:spLocks noChangeArrowheads="1"/>
          </p:cNvSpPr>
          <p:nvPr/>
        </p:nvSpPr>
        <p:spPr bwMode="auto">
          <a:xfrm>
            <a:off x="6000750" y="22860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sz="3200" dirty="0">
              <a:latin typeface="Times New Roman" panose="02020603050405020304" pitchFamily="18" charset="0"/>
            </a:endParaRPr>
          </a:p>
        </p:txBody>
      </p:sp>
      <p:sp>
        <p:nvSpPr>
          <p:cNvPr id="45063" name="Text Box 7"/>
          <p:cNvSpPr txBox="1">
            <a:spLocks noChangeArrowheads="1"/>
          </p:cNvSpPr>
          <p:nvPr/>
        </p:nvSpPr>
        <p:spPr bwMode="auto">
          <a:xfrm>
            <a:off x="876300" y="1720840"/>
            <a:ext cx="10439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dirty="0">
                <a:latin typeface="Segoe UI" panose="020B0502040204020203" pitchFamily="34" charset="0"/>
                <a:cs typeface="Segoe UI" panose="020B0502040204020203" pitchFamily="34" charset="0"/>
              </a:rPr>
              <a:t> Une case remplie pour chaque interruption de méthode,</a:t>
            </a:r>
          </a:p>
          <a:p>
            <a:pPr algn="ctr"/>
            <a:endParaRPr lang="fr-FR" altLang="en-US" sz="3600" i="1"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que ce soit pour changer d'une méthode à une autre ou bien pour arrêter d'utiliser une quelconque méthode</a:t>
            </a:r>
          </a:p>
        </p:txBody>
      </p:sp>
      <p:sp>
        <p:nvSpPr>
          <p:cNvPr id="2" name="AutoShape 4">
            <a:hlinkClick r:id="rId3" action="ppaction://hlinksldjump" highlightClick="1"/>
            <a:extLst>
              <a:ext uri="{FF2B5EF4-FFF2-40B4-BE49-F238E27FC236}">
                <a16:creationId xmlns:a16="http://schemas.microsoft.com/office/drawing/2014/main" id="{7AF63C99-038E-69EA-DC96-B57D881267D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1"/>
                                          </p:val>
                                        </p:tav>
                                        <p:tav tm="100000">
                                          <p:val>
                                            <p:strVal val="#ppt_x"/>
                                          </p:val>
                                        </p:tav>
                                      </p:tavLst>
                                    </p:anim>
                                    <p:anim calcmode="lin" valueType="num">
                                      <p:cBhvr>
                                        <p:cTn id="9" dur="1000" fill="hold"/>
                                        <p:tgtEl>
                                          <p:spTgt spid="4505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300"/>
                            </p:stCondLst>
                            <p:childTnLst>
                              <p:par>
                                <p:cTn id="11" presetID="26" presetClass="entr" presetSubtype="0" fill="hold" grpId="0" nodeType="afterEffect">
                                  <p:stCondLst>
                                    <p:cond delay="0"/>
                                  </p:stCondLst>
                                  <p:childTnLst>
                                    <p:set>
                                      <p:cBhvr>
                                        <p:cTn id="12" dur="1" fill="hold">
                                          <p:stCondLst>
                                            <p:cond delay="0"/>
                                          </p:stCondLst>
                                        </p:cTn>
                                        <p:tgtEl>
                                          <p:spTgt spid="45063"/>
                                        </p:tgtEl>
                                        <p:attrNameLst>
                                          <p:attrName>style.visibility</p:attrName>
                                        </p:attrNameLst>
                                      </p:cBhvr>
                                      <p:to>
                                        <p:strVal val="visible"/>
                                      </p:to>
                                    </p:set>
                                    <p:animEffect transition="in" filter="wipe(down)">
                                      <p:cBhvr>
                                        <p:cTn id="13" dur="580">
                                          <p:stCondLst>
                                            <p:cond delay="0"/>
                                          </p:stCondLst>
                                        </p:cTn>
                                        <p:tgtEl>
                                          <p:spTgt spid="45063"/>
                                        </p:tgtEl>
                                      </p:cBhvr>
                                    </p:animEffect>
                                    <p:anim calcmode="lin" valueType="num">
                                      <p:cBhvr>
                                        <p:cTn id="14" dur="1822" tmFilter="0,0; 0.14,0.36; 0.43,0.73; 0.71,0.91; 1.0,1.0">
                                          <p:stCondLst>
                                            <p:cond delay="0"/>
                                          </p:stCondLst>
                                        </p:cTn>
                                        <p:tgtEl>
                                          <p:spTgt spid="450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50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50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50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5063"/>
                                        </p:tgtEl>
                                        <p:attrNameLst>
                                          <p:attrName>ppt_y</p:attrName>
                                        </p:attrNameLst>
                                      </p:cBhvr>
                                      <p:tavLst>
                                        <p:tav tm="0" fmla="#ppt_y-sin(pi*$)/81">
                                          <p:val>
                                            <p:fltVal val="0"/>
                                          </p:val>
                                        </p:tav>
                                        <p:tav tm="100000">
                                          <p:val>
                                            <p:fltVal val="1"/>
                                          </p:val>
                                        </p:tav>
                                      </p:tavLst>
                                    </p:anim>
                                    <p:animScale>
                                      <p:cBhvr>
                                        <p:cTn id="19" dur="26">
                                          <p:stCondLst>
                                            <p:cond delay="650"/>
                                          </p:stCondLst>
                                        </p:cTn>
                                        <p:tgtEl>
                                          <p:spTgt spid="45063"/>
                                        </p:tgtEl>
                                      </p:cBhvr>
                                      <p:to x="100000" y="60000"/>
                                    </p:animScale>
                                    <p:animScale>
                                      <p:cBhvr>
                                        <p:cTn id="20" dur="166" decel="50000">
                                          <p:stCondLst>
                                            <p:cond delay="676"/>
                                          </p:stCondLst>
                                        </p:cTn>
                                        <p:tgtEl>
                                          <p:spTgt spid="45063"/>
                                        </p:tgtEl>
                                      </p:cBhvr>
                                      <p:to x="100000" y="100000"/>
                                    </p:animScale>
                                    <p:animScale>
                                      <p:cBhvr>
                                        <p:cTn id="21" dur="26">
                                          <p:stCondLst>
                                            <p:cond delay="1312"/>
                                          </p:stCondLst>
                                        </p:cTn>
                                        <p:tgtEl>
                                          <p:spTgt spid="45063"/>
                                        </p:tgtEl>
                                      </p:cBhvr>
                                      <p:to x="100000" y="80000"/>
                                    </p:animScale>
                                    <p:animScale>
                                      <p:cBhvr>
                                        <p:cTn id="22" dur="166" decel="50000">
                                          <p:stCondLst>
                                            <p:cond delay="1338"/>
                                          </p:stCondLst>
                                        </p:cTn>
                                        <p:tgtEl>
                                          <p:spTgt spid="45063"/>
                                        </p:tgtEl>
                                      </p:cBhvr>
                                      <p:to x="100000" y="100000"/>
                                    </p:animScale>
                                    <p:animScale>
                                      <p:cBhvr>
                                        <p:cTn id="23" dur="26">
                                          <p:stCondLst>
                                            <p:cond delay="1642"/>
                                          </p:stCondLst>
                                        </p:cTn>
                                        <p:tgtEl>
                                          <p:spTgt spid="45063"/>
                                        </p:tgtEl>
                                      </p:cBhvr>
                                      <p:to x="100000" y="90000"/>
                                    </p:animScale>
                                    <p:animScale>
                                      <p:cBhvr>
                                        <p:cTn id="24" dur="166" decel="50000">
                                          <p:stCondLst>
                                            <p:cond delay="1668"/>
                                          </p:stCondLst>
                                        </p:cTn>
                                        <p:tgtEl>
                                          <p:spTgt spid="45063"/>
                                        </p:tgtEl>
                                      </p:cBhvr>
                                      <p:to x="100000" y="100000"/>
                                    </p:animScale>
                                    <p:animScale>
                                      <p:cBhvr>
                                        <p:cTn id="25" dur="26">
                                          <p:stCondLst>
                                            <p:cond delay="1808"/>
                                          </p:stCondLst>
                                        </p:cTn>
                                        <p:tgtEl>
                                          <p:spTgt spid="45063"/>
                                        </p:tgtEl>
                                      </p:cBhvr>
                                      <p:to x="100000" y="95000"/>
                                    </p:animScale>
                                    <p:animScale>
                                      <p:cBhvr>
                                        <p:cTn id="26" dur="166" decel="50000">
                                          <p:stCondLst>
                                            <p:cond delay="1834"/>
                                          </p:stCondLst>
                                        </p:cTn>
                                        <p:tgtEl>
                                          <p:spTgt spid="450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17136" y="556003"/>
            <a:ext cx="10515600" cy="1325563"/>
          </a:xfrm>
        </p:spPr>
        <p:txBody>
          <a:bodyPr/>
          <a:lstStyle/>
          <a:p>
            <a:r>
              <a:rPr lang="fr-FR" altLang="en-US" sz="4500" dirty="0">
                <a:latin typeface="Segoe UI" panose="020B0502040204020203" pitchFamily="34" charset="0"/>
                <a:cs typeface="Segoe UI" panose="020B0502040204020203" pitchFamily="34" charset="0"/>
              </a:rPr>
              <a:t>$500 – </a:t>
            </a:r>
            <a:r>
              <a:rPr lang="fr-FR" altLang="en-US" sz="4500" i="1" dirty="0">
                <a:latin typeface="Segoe UI" panose="020B0502040204020203" pitchFamily="34" charset="0"/>
                <a:cs typeface="Segoe UI" panose="020B0502040204020203" pitchFamily="34" charset="0"/>
              </a:rPr>
              <a:t>Généralités</a:t>
            </a:r>
            <a:endParaRPr lang="fr-FR" altLang="en-US" sz="4500" dirty="0">
              <a:latin typeface="Segoe UI" panose="020B0502040204020203" pitchFamily="34" charset="0"/>
              <a:cs typeface="Segoe UI" panose="020B0502040204020203" pitchFamily="34" charset="0"/>
            </a:endParaRPr>
          </a:p>
        </p:txBody>
      </p:sp>
      <p:sp>
        <p:nvSpPr>
          <p:cNvPr id="3" name="Text Box 7">
            <a:extLst>
              <a:ext uri="{FF2B5EF4-FFF2-40B4-BE49-F238E27FC236}">
                <a16:creationId xmlns:a16="http://schemas.microsoft.com/office/drawing/2014/main" id="{EA987215-9F5E-F7E5-FF1F-AD455F9DB354}"/>
              </a:ext>
            </a:extLst>
          </p:cNvPr>
          <p:cNvSpPr txBox="1">
            <a:spLocks noChangeArrowheads="1"/>
          </p:cNvSpPr>
          <p:nvPr/>
        </p:nvSpPr>
        <p:spPr bwMode="auto">
          <a:xfrm>
            <a:off x="1059264" y="1881566"/>
            <a:ext cx="10073472"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0"/>
            <a:r>
              <a:rPr lang="fr-FR" sz="3600" b="1" dirty="0">
                <a:solidFill>
                  <a:prstClr val="black"/>
                </a:solidFill>
                <a:latin typeface="Segoe UI" panose="020B0502040204020203" pitchFamily="34" charset="0"/>
                <a:cs typeface="Segoe UI" panose="020B0502040204020203" pitchFamily="34" charset="0"/>
              </a:rPr>
              <a:t>Pour une femme qui n’a jamais utilisé la PF, le(s)quel(s) de ces énoncés est/sont VRAI(s) ?</a:t>
            </a:r>
          </a:p>
          <a:p>
            <a:pPr marL="0" lvl="0"/>
            <a:endPar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457200" lvl="0" indent="-457200">
              <a:buFont typeface="+mj-lt"/>
              <a:buAutoNum type="alphaLcParenR"/>
            </a:pPr>
            <a:r>
              <a:rPr lang="fr-FR" sz="2600" dirty="0">
                <a:solidFill>
                  <a:prstClr val="black"/>
                </a:solidFill>
                <a:latin typeface="Segoe UI" panose="020B0502040204020203" pitchFamily="34" charset="0"/>
                <a:cs typeface="Segoe UI" panose="020B0502040204020203" pitchFamily="34" charset="0"/>
              </a:rPr>
              <a:t>Si elle n’a pas non plus accouché d’un enfant depuis le début du calendrier, on ne va pas remplir un calendrier pour elle </a:t>
            </a:r>
          </a:p>
          <a:p>
            <a:pPr marL="457200" lvl="0" indent="-457200">
              <a:buFont typeface="+mj-lt"/>
              <a:buAutoNum type="alphaLcParenR"/>
            </a:pPr>
            <a:r>
              <a:rPr lang="fr-FR" sz="2600" dirty="0">
                <a:solidFill>
                  <a:prstClr val="black"/>
                </a:solidFill>
                <a:latin typeface="Segoe UI" panose="020B0502040204020203" pitchFamily="34" charset="0"/>
                <a:cs typeface="Segoe UI" panose="020B0502040204020203" pitchFamily="34" charset="0"/>
              </a:rPr>
              <a:t>On peut automatiquement remplir la colonne 1e avec des « 0 »</a:t>
            </a:r>
          </a:p>
          <a:p>
            <a:pPr marL="457200" lvl="0" indent="-457200">
              <a:buFont typeface="+mj-lt"/>
              <a:buAutoNum type="alphaLcParenR"/>
            </a:pPr>
            <a:r>
              <a:rPr lang="fr-FR" sz="2600" dirty="0">
                <a:solidFill>
                  <a:prstClr val="black"/>
                </a:solidFill>
                <a:latin typeface="Segoe UI" panose="020B0502040204020203" pitchFamily="34" charset="0"/>
                <a:cs typeface="Segoe UI" panose="020B0502040204020203" pitchFamily="34" charset="0"/>
              </a:rPr>
              <a:t>On ne notera rien pour elle dans la colonne 2 </a:t>
            </a:r>
          </a:p>
          <a:p>
            <a:pPr marL="457200" lvl="0" indent="-457200">
              <a:buFont typeface="+mj-lt"/>
              <a:buAutoNum type="alphaLcParenR"/>
            </a:pPr>
            <a:r>
              <a:rPr lang="fr-FR" sz="2600" dirty="0">
                <a:solidFill>
                  <a:prstClr val="black"/>
                </a:solidFill>
                <a:latin typeface="Segoe UI" panose="020B0502040204020203" pitchFamily="34" charset="0"/>
                <a:cs typeface="Segoe UI" panose="020B0502040204020203" pitchFamily="34" charset="0"/>
              </a:rPr>
              <a:t>La femme n’est pas une répondante éligible ; remerciez-la et terminer le questionnaire femme</a:t>
            </a:r>
          </a:p>
        </p:txBody>
      </p:sp>
      <p:pic>
        <p:nvPicPr>
          <p:cNvPr id="2" name="Smokey's Lounge - TrackTribe">
            <a:hlinkClick r:id="" action="ppaction://media"/>
            <a:extLst>
              <a:ext uri="{FF2B5EF4-FFF2-40B4-BE49-F238E27FC236}">
                <a16:creationId xmlns:a16="http://schemas.microsoft.com/office/drawing/2014/main" id="{FDAA87FB-D9A2-CBE5-4783-6850303CA7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46082" grpId="0" autoUpdateAnimBg="0"/>
      <p:bldP spid="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2400"/>
            <a:ext cx="10515600" cy="1325563"/>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3" name="Text Box 6">
            <a:extLst>
              <a:ext uri="{FF2B5EF4-FFF2-40B4-BE49-F238E27FC236}">
                <a16:creationId xmlns:a16="http://schemas.microsoft.com/office/drawing/2014/main" id="{ABDF9B74-3510-59C5-0EAF-4C53C88871BF}"/>
              </a:ext>
            </a:extLst>
          </p:cNvPr>
          <p:cNvSpPr txBox="1">
            <a:spLocks noChangeArrowheads="1"/>
          </p:cNvSpPr>
          <p:nvPr/>
        </p:nvSpPr>
        <p:spPr bwMode="auto">
          <a:xfrm>
            <a:off x="1295400" y="1413064"/>
            <a:ext cx="10134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742950" lvl="0" indent="-742950">
              <a:buFont typeface="+mj-lt"/>
              <a:buAutoNum type="alphaLcParenR"/>
            </a:pPr>
            <a:r>
              <a:rPr lang="fr-FR" altLang="en-US" sz="3600" dirty="0">
                <a:solidFill>
                  <a:prstClr val="black"/>
                </a:solidFill>
                <a:latin typeface="Segoe UI" panose="020B0502040204020203" pitchFamily="34" charset="0"/>
                <a:cs typeface="Segoe UI" panose="020B0502040204020203" pitchFamily="34" charset="0"/>
              </a:rPr>
              <a:t>Si elle n’a pas non plus accouché d’un enfant depuis le début du calendrier, on ne va pas remplir un calendrier pour elle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lvl="0" indent="-742950">
              <a:buFont typeface="+mj-lt"/>
              <a:buAutoNum type="alphaLcParenR" startAt="3"/>
            </a:pPr>
            <a:r>
              <a:rPr lang="fr-FR" altLang="en-US" sz="3600" dirty="0">
                <a:solidFill>
                  <a:prstClr val="black"/>
                </a:solidFill>
                <a:latin typeface="Segoe UI" panose="020B0502040204020203" pitchFamily="34" charset="0"/>
                <a:cs typeface="Segoe UI" panose="020B0502040204020203" pitchFamily="34" charset="0"/>
              </a:rPr>
              <a:t>On ne notera rien pour elle dans la colonne 2</a:t>
            </a:r>
          </a:p>
        </p:txBody>
      </p:sp>
      <p:sp>
        <p:nvSpPr>
          <p:cNvPr id="2" name="AutoShape 4">
            <a:hlinkClick r:id="rId3" action="ppaction://hlinksldjump" highlightClick="1"/>
            <a:extLst>
              <a:ext uri="{FF2B5EF4-FFF2-40B4-BE49-F238E27FC236}">
                <a16:creationId xmlns:a16="http://schemas.microsoft.com/office/drawing/2014/main" id="{34403D31-246E-3F14-D927-D123B6118EB3}"/>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ppt_w</p:attrName>
                                        </p:attrNameLst>
                                      </p:cBhvr>
                                      <p:tavLst>
                                        <p:tav tm="0">
                                          <p:val>
                                            <p:fltVal val="0"/>
                                          </p:val>
                                        </p:tav>
                                        <p:tav tm="100000">
                                          <p:val>
                                            <p:strVal val="#ppt_w"/>
                                          </p:val>
                                        </p:tav>
                                      </p:tavLst>
                                    </p:anim>
                                    <p:anim calcmode="lin" valueType="num">
                                      <p:cBhvr>
                                        <p:cTn id="8" dur="1000" fill="hold"/>
                                        <p:tgtEl>
                                          <p:spTgt spid="4710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17136" y="575952"/>
            <a:ext cx="9365064" cy="871848"/>
          </a:xfrm>
        </p:spPr>
        <p:txBody>
          <a:bodyPr/>
          <a:lstStyle/>
          <a:p>
            <a:r>
              <a:rPr lang="fr-FR" altLang="en-US" sz="4500" dirty="0">
                <a:latin typeface="Segoe UI" panose="020B0502040204020203" pitchFamily="34" charset="0"/>
                <a:cs typeface="Segoe UI" panose="020B0502040204020203" pitchFamily="34" charset="0"/>
              </a:rPr>
              <a:t>$100 – </a:t>
            </a:r>
            <a:r>
              <a:rPr lang="fr-FR" altLang="en-US" sz="4500" i="1" dirty="0">
                <a:latin typeface="Segoe UI" panose="020B0502040204020203" pitchFamily="34" charset="0"/>
                <a:cs typeface="Segoe UI" panose="020B0502040204020203" pitchFamily="34" charset="0"/>
              </a:rPr>
              <a:t>Qu’est-ce qui ne va pas ?</a:t>
            </a:r>
            <a:endParaRPr lang="en-GB" altLang="en-US" sz="4500" i="1" dirty="0">
              <a:latin typeface="Segoe UI" panose="020B0502040204020203" pitchFamily="34" charset="0"/>
              <a:cs typeface="Segoe UI" panose="020B0502040204020203" pitchFamily="34" charset="0"/>
            </a:endParaRPr>
          </a:p>
        </p:txBody>
      </p:sp>
      <p:sp>
        <p:nvSpPr>
          <p:cNvPr id="48135" name="Text Box 7"/>
          <p:cNvSpPr txBox="1">
            <a:spLocks noChangeArrowheads="1"/>
          </p:cNvSpPr>
          <p:nvPr/>
        </p:nvSpPr>
        <p:spPr bwMode="auto">
          <a:xfrm>
            <a:off x="2358150" y="1792069"/>
            <a:ext cx="7475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fr-FR" altLang="en-US" sz="3600" b="1" dirty="0">
                <a:latin typeface="Segoe UI" panose="020B0502040204020203" pitchFamily="34" charset="0"/>
                <a:cs typeface="Segoe UI" panose="020B0502040204020203" pitchFamily="34" charset="0"/>
              </a:rPr>
              <a:t>Trouver l’erreur dans le calendrier</a:t>
            </a:r>
          </a:p>
        </p:txBody>
      </p:sp>
      <p:sp>
        <p:nvSpPr>
          <p:cNvPr id="5" name="TextBox 4"/>
          <p:cNvSpPr txBox="1"/>
          <p:nvPr/>
        </p:nvSpPr>
        <p:spPr>
          <a:xfrm>
            <a:off x="76200" y="5181600"/>
            <a:ext cx="3483708" cy="1015663"/>
          </a:xfrm>
          <a:prstGeom prst="rect">
            <a:avLst/>
          </a:prstGeom>
          <a:noFill/>
        </p:spPr>
        <p:txBody>
          <a:bodyPr wrap="square" rtlCol="0">
            <a:spAutoFit/>
          </a:bodyPr>
          <a:lstStyle/>
          <a:p>
            <a:pPr algn="ctr"/>
            <a:r>
              <a:rPr lang="fr-FR" sz="2000" i="1" dirty="0">
                <a:latin typeface="Segoe UI" panose="020B0502040204020203" pitchFamily="34" charset="0"/>
                <a:cs typeface="Segoe UI" panose="020B0502040204020203" pitchFamily="34" charset="0"/>
              </a:rPr>
              <a:t>Considérons pour cet exemple qu’on est actuellement au mois d’octobre 2023</a:t>
            </a:r>
          </a:p>
        </p:txBody>
      </p:sp>
      <p:graphicFrame>
        <p:nvGraphicFramePr>
          <p:cNvPr id="8" name="Table 7">
            <a:extLst>
              <a:ext uri="{FF2B5EF4-FFF2-40B4-BE49-F238E27FC236}">
                <a16:creationId xmlns:a16="http://schemas.microsoft.com/office/drawing/2014/main" id="{2789C185-B4FD-1B84-E4F2-180BDD456BB0}"/>
              </a:ext>
            </a:extLst>
          </p:cNvPr>
          <p:cNvGraphicFramePr>
            <a:graphicFrameLocks noGrp="1"/>
          </p:cNvGraphicFramePr>
          <p:nvPr>
            <p:extLst>
              <p:ext uri="{D42A27DB-BD31-4B8C-83A1-F6EECF244321}">
                <p14:modId xmlns:p14="http://schemas.microsoft.com/office/powerpoint/2010/main" val="4108754416"/>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9" name="Arrow: Right 1">
            <a:extLst>
              <a:ext uri="{FF2B5EF4-FFF2-40B4-BE49-F238E27FC236}">
                <a16:creationId xmlns:a16="http://schemas.microsoft.com/office/drawing/2014/main" id="{3FAD8ADC-F7A7-0874-9DA3-524BDB365388}"/>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4" name="Straight Arrow Connector 3"/>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958008" y="3101671"/>
            <a:ext cx="6957392" cy="174929"/>
          </a:xfrm>
          <a:custGeom>
            <a:avLst/>
            <a:gdLst>
              <a:gd name="connsiteX0" fmla="*/ 0 w 6957392"/>
              <a:gd name="connsiteY0" fmla="*/ 63610 h 174929"/>
              <a:gd name="connsiteX1" fmla="*/ 111318 w 6957392"/>
              <a:gd name="connsiteY1" fmla="*/ 55659 h 174929"/>
              <a:gd name="connsiteX2" fmla="*/ 159026 w 6957392"/>
              <a:gd name="connsiteY2" fmla="*/ 47708 h 174929"/>
              <a:gd name="connsiteX3" fmla="*/ 310101 w 6957392"/>
              <a:gd name="connsiteY3" fmla="*/ 31805 h 174929"/>
              <a:gd name="connsiteX4" fmla="*/ 453225 w 6957392"/>
              <a:gd name="connsiteY4" fmla="*/ 39756 h 174929"/>
              <a:gd name="connsiteX5" fmla="*/ 492981 w 6957392"/>
              <a:gd name="connsiteY5" fmla="*/ 79513 h 174929"/>
              <a:gd name="connsiteX6" fmla="*/ 524786 w 6957392"/>
              <a:gd name="connsiteY6" fmla="*/ 103367 h 174929"/>
              <a:gd name="connsiteX7" fmla="*/ 548640 w 6957392"/>
              <a:gd name="connsiteY7" fmla="*/ 127221 h 174929"/>
              <a:gd name="connsiteX8" fmla="*/ 604299 w 6957392"/>
              <a:gd name="connsiteY8" fmla="*/ 159026 h 174929"/>
              <a:gd name="connsiteX9" fmla="*/ 667910 w 6957392"/>
              <a:gd name="connsiteY9" fmla="*/ 166977 h 174929"/>
              <a:gd name="connsiteX10" fmla="*/ 1113183 w 6957392"/>
              <a:gd name="connsiteY10" fmla="*/ 159026 h 174929"/>
              <a:gd name="connsiteX11" fmla="*/ 1168842 w 6957392"/>
              <a:gd name="connsiteY11" fmla="*/ 151075 h 174929"/>
              <a:gd name="connsiteX12" fmla="*/ 1232452 w 6957392"/>
              <a:gd name="connsiteY12" fmla="*/ 135172 h 174929"/>
              <a:gd name="connsiteX13" fmla="*/ 1304014 w 6957392"/>
              <a:gd name="connsiteY13" fmla="*/ 119270 h 174929"/>
              <a:gd name="connsiteX14" fmla="*/ 1327868 w 6957392"/>
              <a:gd name="connsiteY14" fmla="*/ 103367 h 174929"/>
              <a:gd name="connsiteX15" fmla="*/ 1383527 w 6957392"/>
              <a:gd name="connsiteY15" fmla="*/ 87464 h 174929"/>
              <a:gd name="connsiteX16" fmla="*/ 1439186 w 6957392"/>
              <a:gd name="connsiteY16" fmla="*/ 63610 h 174929"/>
              <a:gd name="connsiteX17" fmla="*/ 1494845 w 6957392"/>
              <a:gd name="connsiteY17" fmla="*/ 47708 h 174929"/>
              <a:gd name="connsiteX18" fmla="*/ 1558456 w 6957392"/>
              <a:gd name="connsiteY18" fmla="*/ 7951 h 174929"/>
              <a:gd name="connsiteX19" fmla="*/ 1582310 w 6957392"/>
              <a:gd name="connsiteY19" fmla="*/ 0 h 174929"/>
              <a:gd name="connsiteX20" fmla="*/ 1717482 w 6957392"/>
              <a:gd name="connsiteY20" fmla="*/ 7951 h 174929"/>
              <a:gd name="connsiteX21" fmla="*/ 1741336 w 6957392"/>
              <a:gd name="connsiteY21" fmla="*/ 23854 h 174929"/>
              <a:gd name="connsiteX22" fmla="*/ 1789044 w 6957392"/>
              <a:gd name="connsiteY22" fmla="*/ 39756 h 174929"/>
              <a:gd name="connsiteX23" fmla="*/ 1812898 w 6957392"/>
              <a:gd name="connsiteY23" fmla="*/ 55659 h 174929"/>
              <a:gd name="connsiteX24" fmla="*/ 1844703 w 6957392"/>
              <a:gd name="connsiteY24" fmla="*/ 103367 h 174929"/>
              <a:gd name="connsiteX25" fmla="*/ 1900362 w 6957392"/>
              <a:gd name="connsiteY25" fmla="*/ 119270 h 174929"/>
              <a:gd name="connsiteX26" fmla="*/ 2202512 w 6957392"/>
              <a:gd name="connsiteY26" fmla="*/ 111318 h 174929"/>
              <a:gd name="connsiteX27" fmla="*/ 2226365 w 6957392"/>
              <a:gd name="connsiteY27" fmla="*/ 103367 h 174929"/>
              <a:gd name="connsiteX28" fmla="*/ 2289976 w 6957392"/>
              <a:gd name="connsiteY28" fmla="*/ 95416 h 174929"/>
              <a:gd name="connsiteX29" fmla="*/ 2329732 w 6957392"/>
              <a:gd name="connsiteY29" fmla="*/ 87464 h 174929"/>
              <a:gd name="connsiteX30" fmla="*/ 2441051 w 6957392"/>
              <a:gd name="connsiteY30" fmla="*/ 71562 h 174929"/>
              <a:gd name="connsiteX31" fmla="*/ 2822713 w 6957392"/>
              <a:gd name="connsiteY31" fmla="*/ 103367 h 174929"/>
              <a:gd name="connsiteX32" fmla="*/ 2846567 w 6957392"/>
              <a:gd name="connsiteY32" fmla="*/ 119270 h 174929"/>
              <a:gd name="connsiteX33" fmla="*/ 3021496 w 6957392"/>
              <a:gd name="connsiteY33" fmla="*/ 135172 h 174929"/>
              <a:gd name="connsiteX34" fmla="*/ 3085106 w 6957392"/>
              <a:gd name="connsiteY34" fmla="*/ 119270 h 174929"/>
              <a:gd name="connsiteX35" fmla="*/ 3124863 w 6957392"/>
              <a:gd name="connsiteY35" fmla="*/ 103367 h 174929"/>
              <a:gd name="connsiteX36" fmla="*/ 3172571 w 6957392"/>
              <a:gd name="connsiteY36" fmla="*/ 95416 h 174929"/>
              <a:gd name="connsiteX37" fmla="*/ 3244132 w 6957392"/>
              <a:gd name="connsiteY37" fmla="*/ 63610 h 174929"/>
              <a:gd name="connsiteX38" fmla="*/ 3275938 w 6957392"/>
              <a:gd name="connsiteY38" fmla="*/ 47708 h 174929"/>
              <a:gd name="connsiteX39" fmla="*/ 3339548 w 6957392"/>
              <a:gd name="connsiteY39" fmla="*/ 31805 h 174929"/>
              <a:gd name="connsiteX40" fmla="*/ 3371353 w 6957392"/>
              <a:gd name="connsiteY40" fmla="*/ 15903 h 174929"/>
              <a:gd name="connsiteX41" fmla="*/ 3586038 w 6957392"/>
              <a:gd name="connsiteY41" fmla="*/ 15903 h 174929"/>
              <a:gd name="connsiteX42" fmla="*/ 3689405 w 6957392"/>
              <a:gd name="connsiteY42" fmla="*/ 63610 h 174929"/>
              <a:gd name="connsiteX43" fmla="*/ 3721211 w 6957392"/>
              <a:gd name="connsiteY43" fmla="*/ 79513 h 174929"/>
              <a:gd name="connsiteX44" fmla="*/ 3760967 w 6957392"/>
              <a:gd name="connsiteY44" fmla="*/ 95416 h 174929"/>
              <a:gd name="connsiteX45" fmla="*/ 3784821 w 6957392"/>
              <a:gd name="connsiteY45" fmla="*/ 111318 h 174929"/>
              <a:gd name="connsiteX46" fmla="*/ 3840480 w 6957392"/>
              <a:gd name="connsiteY46" fmla="*/ 135172 h 174929"/>
              <a:gd name="connsiteX47" fmla="*/ 3999506 w 6957392"/>
              <a:gd name="connsiteY47" fmla="*/ 127221 h 174929"/>
              <a:gd name="connsiteX48" fmla="*/ 4047214 w 6957392"/>
              <a:gd name="connsiteY48" fmla="*/ 119270 h 174929"/>
              <a:gd name="connsiteX49" fmla="*/ 4126727 w 6957392"/>
              <a:gd name="connsiteY49" fmla="*/ 111318 h 174929"/>
              <a:gd name="connsiteX50" fmla="*/ 4174435 w 6957392"/>
              <a:gd name="connsiteY50" fmla="*/ 103367 h 174929"/>
              <a:gd name="connsiteX51" fmla="*/ 4230094 w 6957392"/>
              <a:gd name="connsiteY51" fmla="*/ 87464 h 174929"/>
              <a:gd name="connsiteX52" fmla="*/ 4317558 w 6957392"/>
              <a:gd name="connsiteY52" fmla="*/ 79513 h 174929"/>
              <a:gd name="connsiteX53" fmla="*/ 4349364 w 6957392"/>
              <a:gd name="connsiteY53" fmla="*/ 71562 h 174929"/>
              <a:gd name="connsiteX54" fmla="*/ 4373218 w 6957392"/>
              <a:gd name="connsiteY54" fmla="*/ 55659 h 174929"/>
              <a:gd name="connsiteX55" fmla="*/ 4412974 w 6957392"/>
              <a:gd name="connsiteY55" fmla="*/ 47708 h 174929"/>
              <a:gd name="connsiteX56" fmla="*/ 4468633 w 6957392"/>
              <a:gd name="connsiteY56" fmla="*/ 31805 h 174929"/>
              <a:gd name="connsiteX57" fmla="*/ 4579952 w 6957392"/>
              <a:gd name="connsiteY57" fmla="*/ 39756 h 174929"/>
              <a:gd name="connsiteX58" fmla="*/ 4643562 w 6957392"/>
              <a:gd name="connsiteY58" fmla="*/ 55659 h 174929"/>
              <a:gd name="connsiteX59" fmla="*/ 4691270 w 6957392"/>
              <a:gd name="connsiteY59" fmla="*/ 111318 h 174929"/>
              <a:gd name="connsiteX60" fmla="*/ 4754880 w 6957392"/>
              <a:gd name="connsiteY60" fmla="*/ 159026 h 174929"/>
              <a:gd name="connsiteX61" fmla="*/ 4810539 w 6957392"/>
              <a:gd name="connsiteY61" fmla="*/ 174929 h 174929"/>
              <a:gd name="connsiteX62" fmla="*/ 5009322 w 6957392"/>
              <a:gd name="connsiteY62" fmla="*/ 166977 h 174929"/>
              <a:gd name="connsiteX63" fmla="*/ 5184251 w 6957392"/>
              <a:gd name="connsiteY63" fmla="*/ 151075 h 174929"/>
              <a:gd name="connsiteX64" fmla="*/ 5287618 w 6957392"/>
              <a:gd name="connsiteY64" fmla="*/ 127221 h 174929"/>
              <a:gd name="connsiteX65" fmla="*/ 5390985 w 6957392"/>
              <a:gd name="connsiteY65" fmla="*/ 95416 h 174929"/>
              <a:gd name="connsiteX66" fmla="*/ 5454595 w 6957392"/>
              <a:gd name="connsiteY66" fmla="*/ 87464 h 174929"/>
              <a:gd name="connsiteX67" fmla="*/ 5526157 w 6957392"/>
              <a:gd name="connsiteY67" fmla="*/ 71562 h 174929"/>
              <a:gd name="connsiteX68" fmla="*/ 5573865 w 6957392"/>
              <a:gd name="connsiteY68" fmla="*/ 55659 h 174929"/>
              <a:gd name="connsiteX69" fmla="*/ 5748793 w 6957392"/>
              <a:gd name="connsiteY69" fmla="*/ 39756 h 174929"/>
              <a:gd name="connsiteX70" fmla="*/ 5804452 w 6957392"/>
              <a:gd name="connsiteY70" fmla="*/ 23854 h 174929"/>
              <a:gd name="connsiteX71" fmla="*/ 5907819 w 6957392"/>
              <a:gd name="connsiteY71" fmla="*/ 15903 h 174929"/>
              <a:gd name="connsiteX72" fmla="*/ 6130456 w 6957392"/>
              <a:gd name="connsiteY72" fmla="*/ 31805 h 174929"/>
              <a:gd name="connsiteX73" fmla="*/ 6154310 w 6957392"/>
              <a:gd name="connsiteY73" fmla="*/ 39756 h 174929"/>
              <a:gd name="connsiteX74" fmla="*/ 6186115 w 6957392"/>
              <a:gd name="connsiteY74" fmla="*/ 47708 h 174929"/>
              <a:gd name="connsiteX75" fmla="*/ 6241774 w 6957392"/>
              <a:gd name="connsiteY75" fmla="*/ 63610 h 174929"/>
              <a:gd name="connsiteX76" fmla="*/ 6297433 w 6957392"/>
              <a:gd name="connsiteY76" fmla="*/ 71562 h 174929"/>
              <a:gd name="connsiteX77" fmla="*/ 6345141 w 6957392"/>
              <a:gd name="connsiteY77" fmla="*/ 87464 h 174929"/>
              <a:gd name="connsiteX78" fmla="*/ 6368995 w 6957392"/>
              <a:gd name="connsiteY78" fmla="*/ 95416 h 174929"/>
              <a:gd name="connsiteX79" fmla="*/ 6655242 w 6957392"/>
              <a:gd name="connsiteY79" fmla="*/ 87464 h 174929"/>
              <a:gd name="connsiteX80" fmla="*/ 6702950 w 6957392"/>
              <a:gd name="connsiteY80" fmla="*/ 63610 h 174929"/>
              <a:gd name="connsiteX81" fmla="*/ 6726804 w 6957392"/>
              <a:gd name="connsiteY81" fmla="*/ 55659 h 174929"/>
              <a:gd name="connsiteX82" fmla="*/ 6750658 w 6957392"/>
              <a:gd name="connsiteY82" fmla="*/ 39756 h 174929"/>
              <a:gd name="connsiteX83" fmla="*/ 6782463 w 6957392"/>
              <a:gd name="connsiteY83" fmla="*/ 31805 h 174929"/>
              <a:gd name="connsiteX84" fmla="*/ 6806317 w 6957392"/>
              <a:gd name="connsiteY84" fmla="*/ 7951 h 174929"/>
              <a:gd name="connsiteX85" fmla="*/ 6925586 w 6957392"/>
              <a:gd name="connsiteY85" fmla="*/ 47708 h 174929"/>
              <a:gd name="connsiteX86" fmla="*/ 6941489 w 6957392"/>
              <a:gd name="connsiteY86" fmla="*/ 71562 h 174929"/>
              <a:gd name="connsiteX87" fmla="*/ 6957392 w 6957392"/>
              <a:gd name="connsiteY87" fmla="*/ 103367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57392" h="174929">
                <a:moveTo>
                  <a:pt x="0" y="63610"/>
                </a:moveTo>
                <a:cubicBezTo>
                  <a:pt x="37106" y="60960"/>
                  <a:pt x="74302" y="59360"/>
                  <a:pt x="111318" y="55659"/>
                </a:cubicBezTo>
                <a:cubicBezTo>
                  <a:pt x="127360" y="54055"/>
                  <a:pt x="143003" y="49488"/>
                  <a:pt x="159026" y="47708"/>
                </a:cubicBezTo>
                <a:cubicBezTo>
                  <a:pt x="372956" y="23937"/>
                  <a:pt x="164221" y="52644"/>
                  <a:pt x="310101" y="31805"/>
                </a:cubicBezTo>
                <a:cubicBezTo>
                  <a:pt x="357809" y="34455"/>
                  <a:pt x="405924" y="32999"/>
                  <a:pt x="453225" y="39756"/>
                </a:cubicBezTo>
                <a:cubicBezTo>
                  <a:pt x="477960" y="43290"/>
                  <a:pt x="478847" y="65379"/>
                  <a:pt x="492981" y="79513"/>
                </a:cubicBezTo>
                <a:cubicBezTo>
                  <a:pt x="502352" y="88884"/>
                  <a:pt x="514724" y="94743"/>
                  <a:pt x="524786" y="103367"/>
                </a:cubicBezTo>
                <a:cubicBezTo>
                  <a:pt x="533324" y="110685"/>
                  <a:pt x="540001" y="120022"/>
                  <a:pt x="548640" y="127221"/>
                </a:cubicBezTo>
                <a:cubicBezTo>
                  <a:pt x="558778" y="135669"/>
                  <a:pt x="593192" y="156249"/>
                  <a:pt x="604299" y="159026"/>
                </a:cubicBezTo>
                <a:cubicBezTo>
                  <a:pt x="625030" y="164209"/>
                  <a:pt x="646706" y="164327"/>
                  <a:pt x="667910" y="166977"/>
                </a:cubicBezTo>
                <a:lnTo>
                  <a:pt x="1113183" y="159026"/>
                </a:lnTo>
                <a:cubicBezTo>
                  <a:pt x="1131915" y="158431"/>
                  <a:pt x="1150465" y="154751"/>
                  <a:pt x="1168842" y="151075"/>
                </a:cubicBezTo>
                <a:cubicBezTo>
                  <a:pt x="1190274" y="146789"/>
                  <a:pt x="1210893" y="138765"/>
                  <a:pt x="1232452" y="135172"/>
                </a:cubicBezTo>
                <a:cubicBezTo>
                  <a:pt x="1288427" y="125843"/>
                  <a:pt x="1264865" y="132319"/>
                  <a:pt x="1304014" y="119270"/>
                </a:cubicBezTo>
                <a:cubicBezTo>
                  <a:pt x="1311965" y="113969"/>
                  <a:pt x="1319321" y="107641"/>
                  <a:pt x="1327868" y="103367"/>
                </a:cubicBezTo>
                <a:cubicBezTo>
                  <a:pt x="1345780" y="94411"/>
                  <a:pt x="1364855" y="94254"/>
                  <a:pt x="1383527" y="87464"/>
                </a:cubicBezTo>
                <a:cubicBezTo>
                  <a:pt x="1402497" y="80566"/>
                  <a:pt x="1420177" y="70399"/>
                  <a:pt x="1439186" y="63610"/>
                </a:cubicBezTo>
                <a:cubicBezTo>
                  <a:pt x="1457357" y="57120"/>
                  <a:pt x="1476711" y="54302"/>
                  <a:pt x="1494845" y="47708"/>
                </a:cubicBezTo>
                <a:cubicBezTo>
                  <a:pt x="1541590" y="30710"/>
                  <a:pt x="1513718" y="33515"/>
                  <a:pt x="1558456" y="7951"/>
                </a:cubicBezTo>
                <a:cubicBezTo>
                  <a:pt x="1565733" y="3793"/>
                  <a:pt x="1574359" y="2650"/>
                  <a:pt x="1582310" y="0"/>
                </a:cubicBezTo>
                <a:cubicBezTo>
                  <a:pt x="1627367" y="2650"/>
                  <a:pt x="1672846" y="1256"/>
                  <a:pt x="1717482" y="7951"/>
                </a:cubicBezTo>
                <a:cubicBezTo>
                  <a:pt x="1726933" y="9369"/>
                  <a:pt x="1732603" y="19973"/>
                  <a:pt x="1741336" y="23854"/>
                </a:cubicBezTo>
                <a:cubicBezTo>
                  <a:pt x="1756654" y="30662"/>
                  <a:pt x="1789044" y="39756"/>
                  <a:pt x="1789044" y="39756"/>
                </a:cubicBezTo>
                <a:cubicBezTo>
                  <a:pt x="1796995" y="45057"/>
                  <a:pt x="1806605" y="48467"/>
                  <a:pt x="1812898" y="55659"/>
                </a:cubicBezTo>
                <a:cubicBezTo>
                  <a:pt x="1825484" y="70043"/>
                  <a:pt x="1826571" y="97323"/>
                  <a:pt x="1844703" y="103367"/>
                </a:cubicBezTo>
                <a:cubicBezTo>
                  <a:pt x="1878924" y="114774"/>
                  <a:pt x="1860426" y="109285"/>
                  <a:pt x="1900362" y="119270"/>
                </a:cubicBezTo>
                <a:cubicBezTo>
                  <a:pt x="2001079" y="116619"/>
                  <a:pt x="2101880" y="116227"/>
                  <a:pt x="2202512" y="111318"/>
                </a:cubicBezTo>
                <a:cubicBezTo>
                  <a:pt x="2210883" y="110910"/>
                  <a:pt x="2218119" y="104866"/>
                  <a:pt x="2226365" y="103367"/>
                </a:cubicBezTo>
                <a:cubicBezTo>
                  <a:pt x="2247389" y="99545"/>
                  <a:pt x="2268856" y="98665"/>
                  <a:pt x="2289976" y="95416"/>
                </a:cubicBezTo>
                <a:cubicBezTo>
                  <a:pt x="2303333" y="93361"/>
                  <a:pt x="2316383" y="89572"/>
                  <a:pt x="2329732" y="87464"/>
                </a:cubicBezTo>
                <a:cubicBezTo>
                  <a:pt x="2366756" y="81618"/>
                  <a:pt x="2441051" y="71562"/>
                  <a:pt x="2441051" y="71562"/>
                </a:cubicBezTo>
                <a:cubicBezTo>
                  <a:pt x="2756264" y="78892"/>
                  <a:pt x="2690917" y="20993"/>
                  <a:pt x="2822713" y="103367"/>
                </a:cubicBezTo>
                <a:cubicBezTo>
                  <a:pt x="2830817" y="108432"/>
                  <a:pt x="2838616" y="113969"/>
                  <a:pt x="2846567" y="119270"/>
                </a:cubicBezTo>
                <a:cubicBezTo>
                  <a:pt x="2891336" y="186419"/>
                  <a:pt x="2856127" y="148401"/>
                  <a:pt x="3021496" y="135172"/>
                </a:cubicBezTo>
                <a:cubicBezTo>
                  <a:pt x="3041601" y="133564"/>
                  <a:pt x="3065715" y="126541"/>
                  <a:pt x="3085106" y="119270"/>
                </a:cubicBezTo>
                <a:cubicBezTo>
                  <a:pt x="3098470" y="114258"/>
                  <a:pt x="3111093" y="107123"/>
                  <a:pt x="3124863" y="103367"/>
                </a:cubicBezTo>
                <a:cubicBezTo>
                  <a:pt x="3140417" y="99125"/>
                  <a:pt x="3156668" y="98066"/>
                  <a:pt x="3172571" y="95416"/>
                </a:cubicBezTo>
                <a:cubicBezTo>
                  <a:pt x="3218461" y="64822"/>
                  <a:pt x="3173170" y="91995"/>
                  <a:pt x="3244132" y="63610"/>
                </a:cubicBezTo>
                <a:cubicBezTo>
                  <a:pt x="3255137" y="59208"/>
                  <a:pt x="3265043" y="52377"/>
                  <a:pt x="3275938" y="47708"/>
                </a:cubicBezTo>
                <a:cubicBezTo>
                  <a:pt x="3297337" y="38537"/>
                  <a:pt x="3316204" y="36474"/>
                  <a:pt x="3339548" y="31805"/>
                </a:cubicBezTo>
                <a:cubicBezTo>
                  <a:pt x="3350150" y="26504"/>
                  <a:pt x="3360255" y="20065"/>
                  <a:pt x="3371353" y="15903"/>
                </a:cubicBezTo>
                <a:cubicBezTo>
                  <a:pt x="3435176" y="-8031"/>
                  <a:pt x="3543987" y="14075"/>
                  <a:pt x="3586038" y="15903"/>
                </a:cubicBezTo>
                <a:cubicBezTo>
                  <a:pt x="3651400" y="59476"/>
                  <a:pt x="3547978" y="-7104"/>
                  <a:pt x="3689405" y="63610"/>
                </a:cubicBezTo>
                <a:cubicBezTo>
                  <a:pt x="3700007" y="68911"/>
                  <a:pt x="3710379" y="74699"/>
                  <a:pt x="3721211" y="79513"/>
                </a:cubicBezTo>
                <a:cubicBezTo>
                  <a:pt x="3734254" y="85310"/>
                  <a:pt x="3748201" y="89033"/>
                  <a:pt x="3760967" y="95416"/>
                </a:cubicBezTo>
                <a:cubicBezTo>
                  <a:pt x="3769514" y="99690"/>
                  <a:pt x="3776524" y="106577"/>
                  <a:pt x="3784821" y="111318"/>
                </a:cubicBezTo>
                <a:cubicBezTo>
                  <a:pt x="3812336" y="127041"/>
                  <a:pt x="3813716" y="126251"/>
                  <a:pt x="3840480" y="135172"/>
                </a:cubicBezTo>
                <a:cubicBezTo>
                  <a:pt x="3893489" y="132522"/>
                  <a:pt x="3946587" y="131292"/>
                  <a:pt x="3999506" y="127221"/>
                </a:cubicBezTo>
                <a:cubicBezTo>
                  <a:pt x="4015581" y="125985"/>
                  <a:pt x="4031216" y="121270"/>
                  <a:pt x="4047214" y="119270"/>
                </a:cubicBezTo>
                <a:cubicBezTo>
                  <a:pt x="4073645" y="115966"/>
                  <a:pt x="4100296" y="114622"/>
                  <a:pt x="4126727" y="111318"/>
                </a:cubicBezTo>
                <a:cubicBezTo>
                  <a:pt x="4142725" y="109318"/>
                  <a:pt x="4158697" y="106864"/>
                  <a:pt x="4174435" y="103367"/>
                </a:cubicBezTo>
                <a:cubicBezTo>
                  <a:pt x="4211223" y="95192"/>
                  <a:pt x="4186811" y="93235"/>
                  <a:pt x="4230094" y="87464"/>
                </a:cubicBezTo>
                <a:cubicBezTo>
                  <a:pt x="4259112" y="83595"/>
                  <a:pt x="4288403" y="82163"/>
                  <a:pt x="4317558" y="79513"/>
                </a:cubicBezTo>
                <a:cubicBezTo>
                  <a:pt x="4328160" y="76863"/>
                  <a:pt x="4339319" y="75867"/>
                  <a:pt x="4349364" y="71562"/>
                </a:cubicBezTo>
                <a:cubicBezTo>
                  <a:pt x="4358148" y="67798"/>
                  <a:pt x="4364270" y="59014"/>
                  <a:pt x="4373218" y="55659"/>
                </a:cubicBezTo>
                <a:cubicBezTo>
                  <a:pt x="4385872" y="50914"/>
                  <a:pt x="4399781" y="50640"/>
                  <a:pt x="4412974" y="47708"/>
                </a:cubicBezTo>
                <a:cubicBezTo>
                  <a:pt x="4442918" y="41053"/>
                  <a:pt x="4442075" y="40657"/>
                  <a:pt x="4468633" y="31805"/>
                </a:cubicBezTo>
                <a:cubicBezTo>
                  <a:pt x="4505739" y="34455"/>
                  <a:pt x="4543092" y="34730"/>
                  <a:pt x="4579952" y="39756"/>
                </a:cubicBezTo>
                <a:cubicBezTo>
                  <a:pt x="4601608" y="42709"/>
                  <a:pt x="4643562" y="55659"/>
                  <a:pt x="4643562" y="55659"/>
                </a:cubicBezTo>
                <a:cubicBezTo>
                  <a:pt x="4660343" y="78034"/>
                  <a:pt x="4669772" y="93728"/>
                  <a:pt x="4691270" y="111318"/>
                </a:cubicBezTo>
                <a:cubicBezTo>
                  <a:pt x="4711783" y="128102"/>
                  <a:pt x="4729736" y="150645"/>
                  <a:pt x="4754880" y="159026"/>
                </a:cubicBezTo>
                <a:cubicBezTo>
                  <a:pt x="4789101" y="170433"/>
                  <a:pt x="4770603" y="164944"/>
                  <a:pt x="4810539" y="174929"/>
                </a:cubicBezTo>
                <a:lnTo>
                  <a:pt x="5009322" y="166977"/>
                </a:lnTo>
                <a:cubicBezTo>
                  <a:pt x="5083746" y="163060"/>
                  <a:pt x="5115064" y="158762"/>
                  <a:pt x="5184251" y="151075"/>
                </a:cubicBezTo>
                <a:cubicBezTo>
                  <a:pt x="5260972" y="131894"/>
                  <a:pt x="5226429" y="139458"/>
                  <a:pt x="5287618" y="127221"/>
                </a:cubicBezTo>
                <a:cubicBezTo>
                  <a:pt x="5324679" y="112396"/>
                  <a:pt x="5348728" y="100699"/>
                  <a:pt x="5390985" y="95416"/>
                </a:cubicBezTo>
                <a:cubicBezTo>
                  <a:pt x="5412188" y="92765"/>
                  <a:pt x="5433475" y="90713"/>
                  <a:pt x="5454595" y="87464"/>
                </a:cubicBezTo>
                <a:cubicBezTo>
                  <a:pt x="5470126" y="85075"/>
                  <a:pt x="5509494" y="76561"/>
                  <a:pt x="5526157" y="71562"/>
                </a:cubicBezTo>
                <a:cubicBezTo>
                  <a:pt x="5542213" y="66745"/>
                  <a:pt x="5557531" y="59428"/>
                  <a:pt x="5573865" y="55659"/>
                </a:cubicBezTo>
                <a:cubicBezTo>
                  <a:pt x="5618015" y="45471"/>
                  <a:pt x="5719152" y="41732"/>
                  <a:pt x="5748793" y="39756"/>
                </a:cubicBezTo>
                <a:cubicBezTo>
                  <a:pt x="5764218" y="34614"/>
                  <a:pt x="5789023" y="25669"/>
                  <a:pt x="5804452" y="23854"/>
                </a:cubicBezTo>
                <a:cubicBezTo>
                  <a:pt x="5838773" y="19816"/>
                  <a:pt x="5873363" y="18553"/>
                  <a:pt x="5907819" y="15903"/>
                </a:cubicBezTo>
                <a:cubicBezTo>
                  <a:pt x="5937434" y="17754"/>
                  <a:pt x="6089939" y="26403"/>
                  <a:pt x="6130456" y="31805"/>
                </a:cubicBezTo>
                <a:cubicBezTo>
                  <a:pt x="6138764" y="32913"/>
                  <a:pt x="6146251" y="37453"/>
                  <a:pt x="6154310" y="39756"/>
                </a:cubicBezTo>
                <a:cubicBezTo>
                  <a:pt x="6164818" y="42758"/>
                  <a:pt x="6175572" y="44833"/>
                  <a:pt x="6186115" y="47708"/>
                </a:cubicBezTo>
                <a:cubicBezTo>
                  <a:pt x="6204730" y="52785"/>
                  <a:pt x="6222907" y="59567"/>
                  <a:pt x="6241774" y="63610"/>
                </a:cubicBezTo>
                <a:cubicBezTo>
                  <a:pt x="6260099" y="67537"/>
                  <a:pt x="6278880" y="68911"/>
                  <a:pt x="6297433" y="71562"/>
                </a:cubicBezTo>
                <a:lnTo>
                  <a:pt x="6345141" y="87464"/>
                </a:lnTo>
                <a:lnTo>
                  <a:pt x="6368995" y="95416"/>
                </a:lnTo>
                <a:cubicBezTo>
                  <a:pt x="6464411" y="92765"/>
                  <a:pt x="6559915" y="92353"/>
                  <a:pt x="6655242" y="87464"/>
                </a:cubicBezTo>
                <a:cubicBezTo>
                  <a:pt x="6677514" y="86322"/>
                  <a:pt x="6684263" y="72953"/>
                  <a:pt x="6702950" y="63610"/>
                </a:cubicBezTo>
                <a:cubicBezTo>
                  <a:pt x="6710447" y="59862"/>
                  <a:pt x="6718853" y="58309"/>
                  <a:pt x="6726804" y="55659"/>
                </a:cubicBezTo>
                <a:cubicBezTo>
                  <a:pt x="6734755" y="50358"/>
                  <a:pt x="6741874" y="43520"/>
                  <a:pt x="6750658" y="39756"/>
                </a:cubicBezTo>
                <a:cubicBezTo>
                  <a:pt x="6760702" y="35451"/>
                  <a:pt x="6772975" y="37227"/>
                  <a:pt x="6782463" y="31805"/>
                </a:cubicBezTo>
                <a:cubicBezTo>
                  <a:pt x="6792226" y="26226"/>
                  <a:pt x="6798366" y="15902"/>
                  <a:pt x="6806317" y="7951"/>
                </a:cubicBezTo>
                <a:cubicBezTo>
                  <a:pt x="6971114" y="19723"/>
                  <a:pt x="6896105" y="-21080"/>
                  <a:pt x="6925586" y="47708"/>
                </a:cubicBezTo>
                <a:cubicBezTo>
                  <a:pt x="6929350" y="56492"/>
                  <a:pt x="6936188" y="63611"/>
                  <a:pt x="6941489" y="71562"/>
                </a:cubicBezTo>
                <a:cubicBezTo>
                  <a:pt x="6950625" y="98972"/>
                  <a:pt x="6943513" y="89490"/>
                  <a:pt x="6957392" y="1033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Smokey's Lounge - TrackTribe">
            <a:hlinkClick r:id="" action="ppaction://media"/>
            <a:extLst>
              <a:ext uri="{FF2B5EF4-FFF2-40B4-BE49-F238E27FC236}">
                <a16:creationId xmlns:a16="http://schemas.microsoft.com/office/drawing/2014/main" id="{F71C524A-5771-10CB-D93E-279348DF4B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520769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135"/>
                                        </p:tgtEl>
                                        <p:attrNameLst>
                                          <p:attrName>style.visibility</p:attrName>
                                        </p:attrNameLst>
                                      </p:cBhvr>
                                      <p:to>
                                        <p:strVal val="visible"/>
                                      </p:to>
                                    </p:set>
                                    <p:anim calcmode="lin" valueType="num">
                                      <p:cBhvr additive="base">
                                        <p:cTn id="12" dur="500" fill="hold"/>
                                        <p:tgtEl>
                                          <p:spTgt spid="48135"/>
                                        </p:tgtEl>
                                        <p:attrNameLst>
                                          <p:attrName>ppt_x</p:attrName>
                                        </p:attrNameLst>
                                      </p:cBhvr>
                                      <p:tavLst>
                                        <p:tav tm="0">
                                          <p:val>
                                            <p:strVal val="0-#ppt_w/2"/>
                                          </p:val>
                                        </p:tav>
                                        <p:tav tm="100000">
                                          <p:val>
                                            <p:strVal val="#ppt_x"/>
                                          </p:val>
                                        </p:tav>
                                      </p:tavLst>
                                    </p:anim>
                                    <p:anim calcmode="lin" valueType="num">
                                      <p:cBhvr additive="base">
                                        <p:cTn id="13" dur="500" fill="hold"/>
                                        <p:tgtEl>
                                          <p:spTgt spid="481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1" presetClass="mediacall" presetSubtype="0" fill="hold" nodeType="afterEffect">
                                  <p:stCondLst>
                                    <p:cond delay="500"/>
                                  </p:stCondLst>
                                  <p:childTnLst>
                                    <p:cmd type="call" cmd="playFrom(0.0)">
                                      <p:cBhvr>
                                        <p:cTn id="31" dur="1843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repeatCount="indefinite" fill="hold" display="0">
                  <p:stCondLst>
                    <p:cond delay="indefinite"/>
                  </p:stCondLst>
                  <p:endCondLst>
                    <p:cond evt="onStopAudio" delay="0">
                      <p:tgtEl>
                        <p:sldTgt/>
                      </p:tgtEl>
                    </p:cond>
                  </p:endCondLst>
                </p:cTn>
                <p:tgtEl>
                  <p:spTgt spid="3"/>
                </p:tgtEl>
              </p:cMediaNode>
            </p:audio>
          </p:childTnLst>
        </p:cTn>
      </p:par>
    </p:tnLst>
    <p:bldLst>
      <p:bldP spid="48130" grpId="0" autoUpdateAnimBg="0"/>
      <p:bldP spid="48135" grpId="0" autoUpdateAnimBg="0"/>
      <p:bldP spid="5" grpId="0"/>
      <p:bldP spid="9"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152400"/>
            <a:ext cx="1828800" cy="1600200"/>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49158" name="Text Box 6"/>
          <p:cNvSpPr txBox="1">
            <a:spLocks noChangeArrowheads="1"/>
          </p:cNvSpPr>
          <p:nvPr/>
        </p:nvSpPr>
        <p:spPr bwMode="auto">
          <a:xfrm>
            <a:off x="1520245" y="1792069"/>
            <a:ext cx="85395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Il manqué un code dans la Colonne 1e.</a:t>
            </a:r>
          </a:p>
        </p:txBody>
      </p:sp>
      <p:graphicFrame>
        <p:nvGraphicFramePr>
          <p:cNvPr id="3" name="Table 2">
            <a:extLst>
              <a:ext uri="{FF2B5EF4-FFF2-40B4-BE49-F238E27FC236}">
                <a16:creationId xmlns:a16="http://schemas.microsoft.com/office/drawing/2014/main" id="{11D59C72-6DAF-B9B8-53F1-2C87317E6317}"/>
              </a:ext>
            </a:extLst>
          </p:cNvPr>
          <p:cNvGraphicFramePr>
            <a:graphicFrameLocks noGrp="1"/>
          </p:cNvGraphicFramePr>
          <p:nvPr>
            <p:extLst>
              <p:ext uri="{D42A27DB-BD31-4B8C-83A1-F6EECF244321}">
                <p14:modId xmlns:p14="http://schemas.microsoft.com/office/powerpoint/2010/main" val="2227919372"/>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285184C4-AC8A-E02A-D18B-33807E67DDEC}"/>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Freeform 1">
            <a:extLst>
              <a:ext uri="{FF2B5EF4-FFF2-40B4-BE49-F238E27FC236}">
                <a16:creationId xmlns:a16="http://schemas.microsoft.com/office/drawing/2014/main" id="{6606C1EB-7217-3A0A-137E-1C6F6DA45786}"/>
              </a:ext>
            </a:extLst>
          </p:cNvPr>
          <p:cNvSpPr/>
          <p:nvPr/>
        </p:nvSpPr>
        <p:spPr>
          <a:xfrm>
            <a:off x="1958008" y="3101671"/>
            <a:ext cx="6957392" cy="174929"/>
          </a:xfrm>
          <a:custGeom>
            <a:avLst/>
            <a:gdLst>
              <a:gd name="connsiteX0" fmla="*/ 0 w 6957392"/>
              <a:gd name="connsiteY0" fmla="*/ 63610 h 174929"/>
              <a:gd name="connsiteX1" fmla="*/ 111318 w 6957392"/>
              <a:gd name="connsiteY1" fmla="*/ 55659 h 174929"/>
              <a:gd name="connsiteX2" fmla="*/ 159026 w 6957392"/>
              <a:gd name="connsiteY2" fmla="*/ 47708 h 174929"/>
              <a:gd name="connsiteX3" fmla="*/ 310101 w 6957392"/>
              <a:gd name="connsiteY3" fmla="*/ 31805 h 174929"/>
              <a:gd name="connsiteX4" fmla="*/ 453225 w 6957392"/>
              <a:gd name="connsiteY4" fmla="*/ 39756 h 174929"/>
              <a:gd name="connsiteX5" fmla="*/ 492981 w 6957392"/>
              <a:gd name="connsiteY5" fmla="*/ 79513 h 174929"/>
              <a:gd name="connsiteX6" fmla="*/ 524786 w 6957392"/>
              <a:gd name="connsiteY6" fmla="*/ 103367 h 174929"/>
              <a:gd name="connsiteX7" fmla="*/ 548640 w 6957392"/>
              <a:gd name="connsiteY7" fmla="*/ 127221 h 174929"/>
              <a:gd name="connsiteX8" fmla="*/ 604299 w 6957392"/>
              <a:gd name="connsiteY8" fmla="*/ 159026 h 174929"/>
              <a:gd name="connsiteX9" fmla="*/ 667910 w 6957392"/>
              <a:gd name="connsiteY9" fmla="*/ 166977 h 174929"/>
              <a:gd name="connsiteX10" fmla="*/ 1113183 w 6957392"/>
              <a:gd name="connsiteY10" fmla="*/ 159026 h 174929"/>
              <a:gd name="connsiteX11" fmla="*/ 1168842 w 6957392"/>
              <a:gd name="connsiteY11" fmla="*/ 151075 h 174929"/>
              <a:gd name="connsiteX12" fmla="*/ 1232452 w 6957392"/>
              <a:gd name="connsiteY12" fmla="*/ 135172 h 174929"/>
              <a:gd name="connsiteX13" fmla="*/ 1304014 w 6957392"/>
              <a:gd name="connsiteY13" fmla="*/ 119270 h 174929"/>
              <a:gd name="connsiteX14" fmla="*/ 1327868 w 6957392"/>
              <a:gd name="connsiteY14" fmla="*/ 103367 h 174929"/>
              <a:gd name="connsiteX15" fmla="*/ 1383527 w 6957392"/>
              <a:gd name="connsiteY15" fmla="*/ 87464 h 174929"/>
              <a:gd name="connsiteX16" fmla="*/ 1439186 w 6957392"/>
              <a:gd name="connsiteY16" fmla="*/ 63610 h 174929"/>
              <a:gd name="connsiteX17" fmla="*/ 1494845 w 6957392"/>
              <a:gd name="connsiteY17" fmla="*/ 47708 h 174929"/>
              <a:gd name="connsiteX18" fmla="*/ 1558456 w 6957392"/>
              <a:gd name="connsiteY18" fmla="*/ 7951 h 174929"/>
              <a:gd name="connsiteX19" fmla="*/ 1582310 w 6957392"/>
              <a:gd name="connsiteY19" fmla="*/ 0 h 174929"/>
              <a:gd name="connsiteX20" fmla="*/ 1717482 w 6957392"/>
              <a:gd name="connsiteY20" fmla="*/ 7951 h 174929"/>
              <a:gd name="connsiteX21" fmla="*/ 1741336 w 6957392"/>
              <a:gd name="connsiteY21" fmla="*/ 23854 h 174929"/>
              <a:gd name="connsiteX22" fmla="*/ 1789044 w 6957392"/>
              <a:gd name="connsiteY22" fmla="*/ 39756 h 174929"/>
              <a:gd name="connsiteX23" fmla="*/ 1812898 w 6957392"/>
              <a:gd name="connsiteY23" fmla="*/ 55659 h 174929"/>
              <a:gd name="connsiteX24" fmla="*/ 1844703 w 6957392"/>
              <a:gd name="connsiteY24" fmla="*/ 103367 h 174929"/>
              <a:gd name="connsiteX25" fmla="*/ 1900362 w 6957392"/>
              <a:gd name="connsiteY25" fmla="*/ 119270 h 174929"/>
              <a:gd name="connsiteX26" fmla="*/ 2202512 w 6957392"/>
              <a:gd name="connsiteY26" fmla="*/ 111318 h 174929"/>
              <a:gd name="connsiteX27" fmla="*/ 2226365 w 6957392"/>
              <a:gd name="connsiteY27" fmla="*/ 103367 h 174929"/>
              <a:gd name="connsiteX28" fmla="*/ 2289976 w 6957392"/>
              <a:gd name="connsiteY28" fmla="*/ 95416 h 174929"/>
              <a:gd name="connsiteX29" fmla="*/ 2329732 w 6957392"/>
              <a:gd name="connsiteY29" fmla="*/ 87464 h 174929"/>
              <a:gd name="connsiteX30" fmla="*/ 2441051 w 6957392"/>
              <a:gd name="connsiteY30" fmla="*/ 71562 h 174929"/>
              <a:gd name="connsiteX31" fmla="*/ 2822713 w 6957392"/>
              <a:gd name="connsiteY31" fmla="*/ 103367 h 174929"/>
              <a:gd name="connsiteX32" fmla="*/ 2846567 w 6957392"/>
              <a:gd name="connsiteY32" fmla="*/ 119270 h 174929"/>
              <a:gd name="connsiteX33" fmla="*/ 3021496 w 6957392"/>
              <a:gd name="connsiteY33" fmla="*/ 135172 h 174929"/>
              <a:gd name="connsiteX34" fmla="*/ 3085106 w 6957392"/>
              <a:gd name="connsiteY34" fmla="*/ 119270 h 174929"/>
              <a:gd name="connsiteX35" fmla="*/ 3124863 w 6957392"/>
              <a:gd name="connsiteY35" fmla="*/ 103367 h 174929"/>
              <a:gd name="connsiteX36" fmla="*/ 3172571 w 6957392"/>
              <a:gd name="connsiteY36" fmla="*/ 95416 h 174929"/>
              <a:gd name="connsiteX37" fmla="*/ 3244132 w 6957392"/>
              <a:gd name="connsiteY37" fmla="*/ 63610 h 174929"/>
              <a:gd name="connsiteX38" fmla="*/ 3275938 w 6957392"/>
              <a:gd name="connsiteY38" fmla="*/ 47708 h 174929"/>
              <a:gd name="connsiteX39" fmla="*/ 3339548 w 6957392"/>
              <a:gd name="connsiteY39" fmla="*/ 31805 h 174929"/>
              <a:gd name="connsiteX40" fmla="*/ 3371353 w 6957392"/>
              <a:gd name="connsiteY40" fmla="*/ 15903 h 174929"/>
              <a:gd name="connsiteX41" fmla="*/ 3586038 w 6957392"/>
              <a:gd name="connsiteY41" fmla="*/ 15903 h 174929"/>
              <a:gd name="connsiteX42" fmla="*/ 3689405 w 6957392"/>
              <a:gd name="connsiteY42" fmla="*/ 63610 h 174929"/>
              <a:gd name="connsiteX43" fmla="*/ 3721211 w 6957392"/>
              <a:gd name="connsiteY43" fmla="*/ 79513 h 174929"/>
              <a:gd name="connsiteX44" fmla="*/ 3760967 w 6957392"/>
              <a:gd name="connsiteY44" fmla="*/ 95416 h 174929"/>
              <a:gd name="connsiteX45" fmla="*/ 3784821 w 6957392"/>
              <a:gd name="connsiteY45" fmla="*/ 111318 h 174929"/>
              <a:gd name="connsiteX46" fmla="*/ 3840480 w 6957392"/>
              <a:gd name="connsiteY46" fmla="*/ 135172 h 174929"/>
              <a:gd name="connsiteX47" fmla="*/ 3999506 w 6957392"/>
              <a:gd name="connsiteY47" fmla="*/ 127221 h 174929"/>
              <a:gd name="connsiteX48" fmla="*/ 4047214 w 6957392"/>
              <a:gd name="connsiteY48" fmla="*/ 119270 h 174929"/>
              <a:gd name="connsiteX49" fmla="*/ 4126727 w 6957392"/>
              <a:gd name="connsiteY49" fmla="*/ 111318 h 174929"/>
              <a:gd name="connsiteX50" fmla="*/ 4174435 w 6957392"/>
              <a:gd name="connsiteY50" fmla="*/ 103367 h 174929"/>
              <a:gd name="connsiteX51" fmla="*/ 4230094 w 6957392"/>
              <a:gd name="connsiteY51" fmla="*/ 87464 h 174929"/>
              <a:gd name="connsiteX52" fmla="*/ 4317558 w 6957392"/>
              <a:gd name="connsiteY52" fmla="*/ 79513 h 174929"/>
              <a:gd name="connsiteX53" fmla="*/ 4349364 w 6957392"/>
              <a:gd name="connsiteY53" fmla="*/ 71562 h 174929"/>
              <a:gd name="connsiteX54" fmla="*/ 4373218 w 6957392"/>
              <a:gd name="connsiteY54" fmla="*/ 55659 h 174929"/>
              <a:gd name="connsiteX55" fmla="*/ 4412974 w 6957392"/>
              <a:gd name="connsiteY55" fmla="*/ 47708 h 174929"/>
              <a:gd name="connsiteX56" fmla="*/ 4468633 w 6957392"/>
              <a:gd name="connsiteY56" fmla="*/ 31805 h 174929"/>
              <a:gd name="connsiteX57" fmla="*/ 4579952 w 6957392"/>
              <a:gd name="connsiteY57" fmla="*/ 39756 h 174929"/>
              <a:gd name="connsiteX58" fmla="*/ 4643562 w 6957392"/>
              <a:gd name="connsiteY58" fmla="*/ 55659 h 174929"/>
              <a:gd name="connsiteX59" fmla="*/ 4691270 w 6957392"/>
              <a:gd name="connsiteY59" fmla="*/ 111318 h 174929"/>
              <a:gd name="connsiteX60" fmla="*/ 4754880 w 6957392"/>
              <a:gd name="connsiteY60" fmla="*/ 159026 h 174929"/>
              <a:gd name="connsiteX61" fmla="*/ 4810539 w 6957392"/>
              <a:gd name="connsiteY61" fmla="*/ 174929 h 174929"/>
              <a:gd name="connsiteX62" fmla="*/ 5009322 w 6957392"/>
              <a:gd name="connsiteY62" fmla="*/ 166977 h 174929"/>
              <a:gd name="connsiteX63" fmla="*/ 5184251 w 6957392"/>
              <a:gd name="connsiteY63" fmla="*/ 151075 h 174929"/>
              <a:gd name="connsiteX64" fmla="*/ 5287618 w 6957392"/>
              <a:gd name="connsiteY64" fmla="*/ 127221 h 174929"/>
              <a:gd name="connsiteX65" fmla="*/ 5390985 w 6957392"/>
              <a:gd name="connsiteY65" fmla="*/ 95416 h 174929"/>
              <a:gd name="connsiteX66" fmla="*/ 5454595 w 6957392"/>
              <a:gd name="connsiteY66" fmla="*/ 87464 h 174929"/>
              <a:gd name="connsiteX67" fmla="*/ 5526157 w 6957392"/>
              <a:gd name="connsiteY67" fmla="*/ 71562 h 174929"/>
              <a:gd name="connsiteX68" fmla="*/ 5573865 w 6957392"/>
              <a:gd name="connsiteY68" fmla="*/ 55659 h 174929"/>
              <a:gd name="connsiteX69" fmla="*/ 5748793 w 6957392"/>
              <a:gd name="connsiteY69" fmla="*/ 39756 h 174929"/>
              <a:gd name="connsiteX70" fmla="*/ 5804452 w 6957392"/>
              <a:gd name="connsiteY70" fmla="*/ 23854 h 174929"/>
              <a:gd name="connsiteX71" fmla="*/ 5907819 w 6957392"/>
              <a:gd name="connsiteY71" fmla="*/ 15903 h 174929"/>
              <a:gd name="connsiteX72" fmla="*/ 6130456 w 6957392"/>
              <a:gd name="connsiteY72" fmla="*/ 31805 h 174929"/>
              <a:gd name="connsiteX73" fmla="*/ 6154310 w 6957392"/>
              <a:gd name="connsiteY73" fmla="*/ 39756 h 174929"/>
              <a:gd name="connsiteX74" fmla="*/ 6186115 w 6957392"/>
              <a:gd name="connsiteY74" fmla="*/ 47708 h 174929"/>
              <a:gd name="connsiteX75" fmla="*/ 6241774 w 6957392"/>
              <a:gd name="connsiteY75" fmla="*/ 63610 h 174929"/>
              <a:gd name="connsiteX76" fmla="*/ 6297433 w 6957392"/>
              <a:gd name="connsiteY76" fmla="*/ 71562 h 174929"/>
              <a:gd name="connsiteX77" fmla="*/ 6345141 w 6957392"/>
              <a:gd name="connsiteY77" fmla="*/ 87464 h 174929"/>
              <a:gd name="connsiteX78" fmla="*/ 6368995 w 6957392"/>
              <a:gd name="connsiteY78" fmla="*/ 95416 h 174929"/>
              <a:gd name="connsiteX79" fmla="*/ 6655242 w 6957392"/>
              <a:gd name="connsiteY79" fmla="*/ 87464 h 174929"/>
              <a:gd name="connsiteX80" fmla="*/ 6702950 w 6957392"/>
              <a:gd name="connsiteY80" fmla="*/ 63610 h 174929"/>
              <a:gd name="connsiteX81" fmla="*/ 6726804 w 6957392"/>
              <a:gd name="connsiteY81" fmla="*/ 55659 h 174929"/>
              <a:gd name="connsiteX82" fmla="*/ 6750658 w 6957392"/>
              <a:gd name="connsiteY82" fmla="*/ 39756 h 174929"/>
              <a:gd name="connsiteX83" fmla="*/ 6782463 w 6957392"/>
              <a:gd name="connsiteY83" fmla="*/ 31805 h 174929"/>
              <a:gd name="connsiteX84" fmla="*/ 6806317 w 6957392"/>
              <a:gd name="connsiteY84" fmla="*/ 7951 h 174929"/>
              <a:gd name="connsiteX85" fmla="*/ 6925586 w 6957392"/>
              <a:gd name="connsiteY85" fmla="*/ 47708 h 174929"/>
              <a:gd name="connsiteX86" fmla="*/ 6941489 w 6957392"/>
              <a:gd name="connsiteY86" fmla="*/ 71562 h 174929"/>
              <a:gd name="connsiteX87" fmla="*/ 6957392 w 6957392"/>
              <a:gd name="connsiteY87" fmla="*/ 103367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57392" h="174929">
                <a:moveTo>
                  <a:pt x="0" y="63610"/>
                </a:moveTo>
                <a:cubicBezTo>
                  <a:pt x="37106" y="60960"/>
                  <a:pt x="74302" y="59360"/>
                  <a:pt x="111318" y="55659"/>
                </a:cubicBezTo>
                <a:cubicBezTo>
                  <a:pt x="127360" y="54055"/>
                  <a:pt x="143003" y="49488"/>
                  <a:pt x="159026" y="47708"/>
                </a:cubicBezTo>
                <a:cubicBezTo>
                  <a:pt x="372956" y="23937"/>
                  <a:pt x="164221" y="52644"/>
                  <a:pt x="310101" y="31805"/>
                </a:cubicBezTo>
                <a:cubicBezTo>
                  <a:pt x="357809" y="34455"/>
                  <a:pt x="405924" y="32999"/>
                  <a:pt x="453225" y="39756"/>
                </a:cubicBezTo>
                <a:cubicBezTo>
                  <a:pt x="477960" y="43290"/>
                  <a:pt x="478847" y="65379"/>
                  <a:pt x="492981" y="79513"/>
                </a:cubicBezTo>
                <a:cubicBezTo>
                  <a:pt x="502352" y="88884"/>
                  <a:pt x="514724" y="94743"/>
                  <a:pt x="524786" y="103367"/>
                </a:cubicBezTo>
                <a:cubicBezTo>
                  <a:pt x="533324" y="110685"/>
                  <a:pt x="540001" y="120022"/>
                  <a:pt x="548640" y="127221"/>
                </a:cubicBezTo>
                <a:cubicBezTo>
                  <a:pt x="558778" y="135669"/>
                  <a:pt x="593192" y="156249"/>
                  <a:pt x="604299" y="159026"/>
                </a:cubicBezTo>
                <a:cubicBezTo>
                  <a:pt x="625030" y="164209"/>
                  <a:pt x="646706" y="164327"/>
                  <a:pt x="667910" y="166977"/>
                </a:cubicBezTo>
                <a:lnTo>
                  <a:pt x="1113183" y="159026"/>
                </a:lnTo>
                <a:cubicBezTo>
                  <a:pt x="1131915" y="158431"/>
                  <a:pt x="1150465" y="154751"/>
                  <a:pt x="1168842" y="151075"/>
                </a:cubicBezTo>
                <a:cubicBezTo>
                  <a:pt x="1190274" y="146789"/>
                  <a:pt x="1210893" y="138765"/>
                  <a:pt x="1232452" y="135172"/>
                </a:cubicBezTo>
                <a:cubicBezTo>
                  <a:pt x="1288427" y="125843"/>
                  <a:pt x="1264865" y="132319"/>
                  <a:pt x="1304014" y="119270"/>
                </a:cubicBezTo>
                <a:cubicBezTo>
                  <a:pt x="1311965" y="113969"/>
                  <a:pt x="1319321" y="107641"/>
                  <a:pt x="1327868" y="103367"/>
                </a:cubicBezTo>
                <a:cubicBezTo>
                  <a:pt x="1345780" y="94411"/>
                  <a:pt x="1364855" y="94254"/>
                  <a:pt x="1383527" y="87464"/>
                </a:cubicBezTo>
                <a:cubicBezTo>
                  <a:pt x="1402497" y="80566"/>
                  <a:pt x="1420177" y="70399"/>
                  <a:pt x="1439186" y="63610"/>
                </a:cubicBezTo>
                <a:cubicBezTo>
                  <a:pt x="1457357" y="57120"/>
                  <a:pt x="1476711" y="54302"/>
                  <a:pt x="1494845" y="47708"/>
                </a:cubicBezTo>
                <a:cubicBezTo>
                  <a:pt x="1541590" y="30710"/>
                  <a:pt x="1513718" y="33515"/>
                  <a:pt x="1558456" y="7951"/>
                </a:cubicBezTo>
                <a:cubicBezTo>
                  <a:pt x="1565733" y="3793"/>
                  <a:pt x="1574359" y="2650"/>
                  <a:pt x="1582310" y="0"/>
                </a:cubicBezTo>
                <a:cubicBezTo>
                  <a:pt x="1627367" y="2650"/>
                  <a:pt x="1672846" y="1256"/>
                  <a:pt x="1717482" y="7951"/>
                </a:cubicBezTo>
                <a:cubicBezTo>
                  <a:pt x="1726933" y="9369"/>
                  <a:pt x="1732603" y="19973"/>
                  <a:pt x="1741336" y="23854"/>
                </a:cubicBezTo>
                <a:cubicBezTo>
                  <a:pt x="1756654" y="30662"/>
                  <a:pt x="1789044" y="39756"/>
                  <a:pt x="1789044" y="39756"/>
                </a:cubicBezTo>
                <a:cubicBezTo>
                  <a:pt x="1796995" y="45057"/>
                  <a:pt x="1806605" y="48467"/>
                  <a:pt x="1812898" y="55659"/>
                </a:cubicBezTo>
                <a:cubicBezTo>
                  <a:pt x="1825484" y="70043"/>
                  <a:pt x="1826571" y="97323"/>
                  <a:pt x="1844703" y="103367"/>
                </a:cubicBezTo>
                <a:cubicBezTo>
                  <a:pt x="1878924" y="114774"/>
                  <a:pt x="1860426" y="109285"/>
                  <a:pt x="1900362" y="119270"/>
                </a:cubicBezTo>
                <a:cubicBezTo>
                  <a:pt x="2001079" y="116619"/>
                  <a:pt x="2101880" y="116227"/>
                  <a:pt x="2202512" y="111318"/>
                </a:cubicBezTo>
                <a:cubicBezTo>
                  <a:pt x="2210883" y="110910"/>
                  <a:pt x="2218119" y="104866"/>
                  <a:pt x="2226365" y="103367"/>
                </a:cubicBezTo>
                <a:cubicBezTo>
                  <a:pt x="2247389" y="99545"/>
                  <a:pt x="2268856" y="98665"/>
                  <a:pt x="2289976" y="95416"/>
                </a:cubicBezTo>
                <a:cubicBezTo>
                  <a:pt x="2303333" y="93361"/>
                  <a:pt x="2316383" y="89572"/>
                  <a:pt x="2329732" y="87464"/>
                </a:cubicBezTo>
                <a:cubicBezTo>
                  <a:pt x="2366756" y="81618"/>
                  <a:pt x="2441051" y="71562"/>
                  <a:pt x="2441051" y="71562"/>
                </a:cubicBezTo>
                <a:cubicBezTo>
                  <a:pt x="2756264" y="78892"/>
                  <a:pt x="2690917" y="20993"/>
                  <a:pt x="2822713" y="103367"/>
                </a:cubicBezTo>
                <a:cubicBezTo>
                  <a:pt x="2830817" y="108432"/>
                  <a:pt x="2838616" y="113969"/>
                  <a:pt x="2846567" y="119270"/>
                </a:cubicBezTo>
                <a:cubicBezTo>
                  <a:pt x="2891336" y="186419"/>
                  <a:pt x="2856127" y="148401"/>
                  <a:pt x="3021496" y="135172"/>
                </a:cubicBezTo>
                <a:cubicBezTo>
                  <a:pt x="3041601" y="133564"/>
                  <a:pt x="3065715" y="126541"/>
                  <a:pt x="3085106" y="119270"/>
                </a:cubicBezTo>
                <a:cubicBezTo>
                  <a:pt x="3098470" y="114258"/>
                  <a:pt x="3111093" y="107123"/>
                  <a:pt x="3124863" y="103367"/>
                </a:cubicBezTo>
                <a:cubicBezTo>
                  <a:pt x="3140417" y="99125"/>
                  <a:pt x="3156668" y="98066"/>
                  <a:pt x="3172571" y="95416"/>
                </a:cubicBezTo>
                <a:cubicBezTo>
                  <a:pt x="3218461" y="64822"/>
                  <a:pt x="3173170" y="91995"/>
                  <a:pt x="3244132" y="63610"/>
                </a:cubicBezTo>
                <a:cubicBezTo>
                  <a:pt x="3255137" y="59208"/>
                  <a:pt x="3265043" y="52377"/>
                  <a:pt x="3275938" y="47708"/>
                </a:cubicBezTo>
                <a:cubicBezTo>
                  <a:pt x="3297337" y="38537"/>
                  <a:pt x="3316204" y="36474"/>
                  <a:pt x="3339548" y="31805"/>
                </a:cubicBezTo>
                <a:cubicBezTo>
                  <a:pt x="3350150" y="26504"/>
                  <a:pt x="3360255" y="20065"/>
                  <a:pt x="3371353" y="15903"/>
                </a:cubicBezTo>
                <a:cubicBezTo>
                  <a:pt x="3435176" y="-8031"/>
                  <a:pt x="3543987" y="14075"/>
                  <a:pt x="3586038" y="15903"/>
                </a:cubicBezTo>
                <a:cubicBezTo>
                  <a:pt x="3651400" y="59476"/>
                  <a:pt x="3547978" y="-7104"/>
                  <a:pt x="3689405" y="63610"/>
                </a:cubicBezTo>
                <a:cubicBezTo>
                  <a:pt x="3700007" y="68911"/>
                  <a:pt x="3710379" y="74699"/>
                  <a:pt x="3721211" y="79513"/>
                </a:cubicBezTo>
                <a:cubicBezTo>
                  <a:pt x="3734254" y="85310"/>
                  <a:pt x="3748201" y="89033"/>
                  <a:pt x="3760967" y="95416"/>
                </a:cubicBezTo>
                <a:cubicBezTo>
                  <a:pt x="3769514" y="99690"/>
                  <a:pt x="3776524" y="106577"/>
                  <a:pt x="3784821" y="111318"/>
                </a:cubicBezTo>
                <a:cubicBezTo>
                  <a:pt x="3812336" y="127041"/>
                  <a:pt x="3813716" y="126251"/>
                  <a:pt x="3840480" y="135172"/>
                </a:cubicBezTo>
                <a:cubicBezTo>
                  <a:pt x="3893489" y="132522"/>
                  <a:pt x="3946587" y="131292"/>
                  <a:pt x="3999506" y="127221"/>
                </a:cubicBezTo>
                <a:cubicBezTo>
                  <a:pt x="4015581" y="125985"/>
                  <a:pt x="4031216" y="121270"/>
                  <a:pt x="4047214" y="119270"/>
                </a:cubicBezTo>
                <a:cubicBezTo>
                  <a:pt x="4073645" y="115966"/>
                  <a:pt x="4100296" y="114622"/>
                  <a:pt x="4126727" y="111318"/>
                </a:cubicBezTo>
                <a:cubicBezTo>
                  <a:pt x="4142725" y="109318"/>
                  <a:pt x="4158697" y="106864"/>
                  <a:pt x="4174435" y="103367"/>
                </a:cubicBezTo>
                <a:cubicBezTo>
                  <a:pt x="4211223" y="95192"/>
                  <a:pt x="4186811" y="93235"/>
                  <a:pt x="4230094" y="87464"/>
                </a:cubicBezTo>
                <a:cubicBezTo>
                  <a:pt x="4259112" y="83595"/>
                  <a:pt x="4288403" y="82163"/>
                  <a:pt x="4317558" y="79513"/>
                </a:cubicBezTo>
                <a:cubicBezTo>
                  <a:pt x="4328160" y="76863"/>
                  <a:pt x="4339319" y="75867"/>
                  <a:pt x="4349364" y="71562"/>
                </a:cubicBezTo>
                <a:cubicBezTo>
                  <a:pt x="4358148" y="67798"/>
                  <a:pt x="4364270" y="59014"/>
                  <a:pt x="4373218" y="55659"/>
                </a:cubicBezTo>
                <a:cubicBezTo>
                  <a:pt x="4385872" y="50914"/>
                  <a:pt x="4399781" y="50640"/>
                  <a:pt x="4412974" y="47708"/>
                </a:cubicBezTo>
                <a:cubicBezTo>
                  <a:pt x="4442918" y="41053"/>
                  <a:pt x="4442075" y="40657"/>
                  <a:pt x="4468633" y="31805"/>
                </a:cubicBezTo>
                <a:cubicBezTo>
                  <a:pt x="4505739" y="34455"/>
                  <a:pt x="4543092" y="34730"/>
                  <a:pt x="4579952" y="39756"/>
                </a:cubicBezTo>
                <a:cubicBezTo>
                  <a:pt x="4601608" y="42709"/>
                  <a:pt x="4643562" y="55659"/>
                  <a:pt x="4643562" y="55659"/>
                </a:cubicBezTo>
                <a:cubicBezTo>
                  <a:pt x="4660343" y="78034"/>
                  <a:pt x="4669772" y="93728"/>
                  <a:pt x="4691270" y="111318"/>
                </a:cubicBezTo>
                <a:cubicBezTo>
                  <a:pt x="4711783" y="128102"/>
                  <a:pt x="4729736" y="150645"/>
                  <a:pt x="4754880" y="159026"/>
                </a:cubicBezTo>
                <a:cubicBezTo>
                  <a:pt x="4789101" y="170433"/>
                  <a:pt x="4770603" y="164944"/>
                  <a:pt x="4810539" y="174929"/>
                </a:cubicBezTo>
                <a:lnTo>
                  <a:pt x="5009322" y="166977"/>
                </a:lnTo>
                <a:cubicBezTo>
                  <a:pt x="5083746" y="163060"/>
                  <a:pt x="5115064" y="158762"/>
                  <a:pt x="5184251" y="151075"/>
                </a:cubicBezTo>
                <a:cubicBezTo>
                  <a:pt x="5260972" y="131894"/>
                  <a:pt x="5226429" y="139458"/>
                  <a:pt x="5287618" y="127221"/>
                </a:cubicBezTo>
                <a:cubicBezTo>
                  <a:pt x="5324679" y="112396"/>
                  <a:pt x="5348728" y="100699"/>
                  <a:pt x="5390985" y="95416"/>
                </a:cubicBezTo>
                <a:cubicBezTo>
                  <a:pt x="5412188" y="92765"/>
                  <a:pt x="5433475" y="90713"/>
                  <a:pt x="5454595" y="87464"/>
                </a:cubicBezTo>
                <a:cubicBezTo>
                  <a:pt x="5470126" y="85075"/>
                  <a:pt x="5509494" y="76561"/>
                  <a:pt x="5526157" y="71562"/>
                </a:cubicBezTo>
                <a:cubicBezTo>
                  <a:pt x="5542213" y="66745"/>
                  <a:pt x="5557531" y="59428"/>
                  <a:pt x="5573865" y="55659"/>
                </a:cubicBezTo>
                <a:cubicBezTo>
                  <a:pt x="5618015" y="45471"/>
                  <a:pt x="5719152" y="41732"/>
                  <a:pt x="5748793" y="39756"/>
                </a:cubicBezTo>
                <a:cubicBezTo>
                  <a:pt x="5764218" y="34614"/>
                  <a:pt x="5789023" y="25669"/>
                  <a:pt x="5804452" y="23854"/>
                </a:cubicBezTo>
                <a:cubicBezTo>
                  <a:pt x="5838773" y="19816"/>
                  <a:pt x="5873363" y="18553"/>
                  <a:pt x="5907819" y="15903"/>
                </a:cubicBezTo>
                <a:cubicBezTo>
                  <a:pt x="5937434" y="17754"/>
                  <a:pt x="6089939" y="26403"/>
                  <a:pt x="6130456" y="31805"/>
                </a:cubicBezTo>
                <a:cubicBezTo>
                  <a:pt x="6138764" y="32913"/>
                  <a:pt x="6146251" y="37453"/>
                  <a:pt x="6154310" y="39756"/>
                </a:cubicBezTo>
                <a:cubicBezTo>
                  <a:pt x="6164818" y="42758"/>
                  <a:pt x="6175572" y="44833"/>
                  <a:pt x="6186115" y="47708"/>
                </a:cubicBezTo>
                <a:cubicBezTo>
                  <a:pt x="6204730" y="52785"/>
                  <a:pt x="6222907" y="59567"/>
                  <a:pt x="6241774" y="63610"/>
                </a:cubicBezTo>
                <a:cubicBezTo>
                  <a:pt x="6260099" y="67537"/>
                  <a:pt x="6278880" y="68911"/>
                  <a:pt x="6297433" y="71562"/>
                </a:cubicBezTo>
                <a:lnTo>
                  <a:pt x="6345141" y="87464"/>
                </a:lnTo>
                <a:lnTo>
                  <a:pt x="6368995" y="95416"/>
                </a:lnTo>
                <a:cubicBezTo>
                  <a:pt x="6464411" y="92765"/>
                  <a:pt x="6559915" y="92353"/>
                  <a:pt x="6655242" y="87464"/>
                </a:cubicBezTo>
                <a:cubicBezTo>
                  <a:pt x="6677514" y="86322"/>
                  <a:pt x="6684263" y="72953"/>
                  <a:pt x="6702950" y="63610"/>
                </a:cubicBezTo>
                <a:cubicBezTo>
                  <a:pt x="6710447" y="59862"/>
                  <a:pt x="6718853" y="58309"/>
                  <a:pt x="6726804" y="55659"/>
                </a:cubicBezTo>
                <a:cubicBezTo>
                  <a:pt x="6734755" y="50358"/>
                  <a:pt x="6741874" y="43520"/>
                  <a:pt x="6750658" y="39756"/>
                </a:cubicBezTo>
                <a:cubicBezTo>
                  <a:pt x="6760702" y="35451"/>
                  <a:pt x="6772975" y="37227"/>
                  <a:pt x="6782463" y="31805"/>
                </a:cubicBezTo>
                <a:cubicBezTo>
                  <a:pt x="6792226" y="26226"/>
                  <a:pt x="6798366" y="15902"/>
                  <a:pt x="6806317" y="7951"/>
                </a:cubicBezTo>
                <a:cubicBezTo>
                  <a:pt x="6971114" y="19723"/>
                  <a:pt x="6896105" y="-21080"/>
                  <a:pt x="6925586" y="47708"/>
                </a:cubicBezTo>
                <a:cubicBezTo>
                  <a:pt x="6929350" y="56492"/>
                  <a:pt x="6936188" y="63611"/>
                  <a:pt x="6941489" y="71562"/>
                </a:cubicBezTo>
                <a:cubicBezTo>
                  <a:pt x="6950625" y="98972"/>
                  <a:pt x="6943513" y="89490"/>
                  <a:pt x="6957392" y="1033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Oval 1"/>
          <p:cNvSpPr/>
          <p:nvPr/>
        </p:nvSpPr>
        <p:spPr>
          <a:xfrm>
            <a:off x="9146868" y="2769064"/>
            <a:ext cx="533400" cy="762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AutoShape 4">
            <a:hlinkClick r:id="rId3" action="ppaction://hlinksldjump" highlightClick="1"/>
            <a:extLst>
              <a:ext uri="{FF2B5EF4-FFF2-40B4-BE49-F238E27FC236}">
                <a16:creationId xmlns:a16="http://schemas.microsoft.com/office/drawing/2014/main" id="{5A22D3E0-8BD0-433C-4B7F-F4582D2FA3EB}"/>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48463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wipe(down)">
                                      <p:cBhvr>
                                        <p:cTn id="13" dur="435">
                                          <p:stCondLst>
                                            <p:cond delay="0"/>
                                          </p:stCondLst>
                                        </p:cTn>
                                        <p:tgtEl>
                                          <p:spTgt spid="49158"/>
                                        </p:tgtEl>
                                      </p:cBhvr>
                                    </p:animEffect>
                                    <p:anim calcmode="lin" valueType="num">
                                      <p:cBhvr>
                                        <p:cTn id="14" dur="1367" tmFilter="0,0; 0.14,0.36; 0.43,0.73; 0.71,0.91; 1.0,1.0">
                                          <p:stCondLst>
                                            <p:cond delay="0"/>
                                          </p:stCondLst>
                                        </p:cTn>
                                        <p:tgtEl>
                                          <p:spTgt spid="49158"/>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49158"/>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49158"/>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49158"/>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49158"/>
                                        </p:tgtEl>
                                        <p:attrNameLst>
                                          <p:attrName>ppt_y</p:attrName>
                                        </p:attrNameLst>
                                      </p:cBhvr>
                                      <p:tavLst>
                                        <p:tav tm="0" fmla="#ppt_y-sin(pi*$)/81">
                                          <p:val>
                                            <p:fltVal val="0"/>
                                          </p:val>
                                        </p:tav>
                                        <p:tav tm="100000">
                                          <p:val>
                                            <p:fltVal val="1"/>
                                          </p:val>
                                        </p:tav>
                                      </p:tavLst>
                                    </p:anim>
                                    <p:animScale>
                                      <p:cBhvr>
                                        <p:cTn id="19" dur="19">
                                          <p:stCondLst>
                                            <p:cond delay="487"/>
                                          </p:stCondLst>
                                        </p:cTn>
                                        <p:tgtEl>
                                          <p:spTgt spid="49158"/>
                                        </p:tgtEl>
                                      </p:cBhvr>
                                      <p:to x="100000" y="60000"/>
                                    </p:animScale>
                                    <p:animScale>
                                      <p:cBhvr>
                                        <p:cTn id="20" dur="125" decel="50000">
                                          <p:stCondLst>
                                            <p:cond delay="507"/>
                                          </p:stCondLst>
                                        </p:cTn>
                                        <p:tgtEl>
                                          <p:spTgt spid="49158"/>
                                        </p:tgtEl>
                                      </p:cBhvr>
                                      <p:to x="100000" y="100000"/>
                                    </p:animScale>
                                    <p:animScale>
                                      <p:cBhvr>
                                        <p:cTn id="21" dur="19">
                                          <p:stCondLst>
                                            <p:cond delay="984"/>
                                          </p:stCondLst>
                                        </p:cTn>
                                        <p:tgtEl>
                                          <p:spTgt spid="49158"/>
                                        </p:tgtEl>
                                      </p:cBhvr>
                                      <p:to x="100000" y="80000"/>
                                    </p:animScale>
                                    <p:animScale>
                                      <p:cBhvr>
                                        <p:cTn id="22" dur="125" decel="50000">
                                          <p:stCondLst>
                                            <p:cond delay="1004"/>
                                          </p:stCondLst>
                                        </p:cTn>
                                        <p:tgtEl>
                                          <p:spTgt spid="49158"/>
                                        </p:tgtEl>
                                      </p:cBhvr>
                                      <p:to x="100000" y="100000"/>
                                    </p:animScale>
                                    <p:animScale>
                                      <p:cBhvr>
                                        <p:cTn id="23" dur="19">
                                          <p:stCondLst>
                                            <p:cond delay="1232"/>
                                          </p:stCondLst>
                                        </p:cTn>
                                        <p:tgtEl>
                                          <p:spTgt spid="49158"/>
                                        </p:tgtEl>
                                      </p:cBhvr>
                                      <p:to x="100000" y="90000"/>
                                    </p:animScale>
                                    <p:animScale>
                                      <p:cBhvr>
                                        <p:cTn id="24" dur="125" decel="50000">
                                          <p:stCondLst>
                                            <p:cond delay="1251"/>
                                          </p:stCondLst>
                                        </p:cTn>
                                        <p:tgtEl>
                                          <p:spTgt spid="49158"/>
                                        </p:tgtEl>
                                      </p:cBhvr>
                                      <p:to x="100000" y="100000"/>
                                    </p:animScale>
                                    <p:animScale>
                                      <p:cBhvr>
                                        <p:cTn id="25" dur="19">
                                          <p:stCondLst>
                                            <p:cond delay="1356"/>
                                          </p:stCondLst>
                                        </p:cTn>
                                        <p:tgtEl>
                                          <p:spTgt spid="49158"/>
                                        </p:tgtEl>
                                      </p:cBhvr>
                                      <p:to x="100000" y="95000"/>
                                    </p:animScale>
                                    <p:animScale>
                                      <p:cBhvr>
                                        <p:cTn id="26" dur="125" decel="50000">
                                          <p:stCondLst>
                                            <p:cond delay="1376"/>
                                          </p:stCondLst>
                                        </p:cTn>
                                        <p:tgtEl>
                                          <p:spTgt spid="49158"/>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8" grpId="0"/>
      <p:bldP spid="4" grpId="0" animBg="1"/>
      <p:bldP spid="9"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17136" y="575951"/>
            <a:ext cx="8907864" cy="908579"/>
          </a:xfrm>
        </p:spPr>
        <p:txBody>
          <a:bodyPr/>
          <a:lstStyle/>
          <a:p>
            <a:r>
              <a:rPr lang="fr-FR" altLang="en-US" sz="4500" dirty="0">
                <a:latin typeface="Segoe UI" panose="020B0502040204020203" pitchFamily="34" charset="0"/>
                <a:cs typeface="Segoe UI" panose="020B0502040204020203" pitchFamily="34" charset="0"/>
              </a:rPr>
              <a:t>$200 – </a:t>
            </a:r>
            <a:r>
              <a:rPr lang="fr-FR" altLang="en-US" sz="4500" i="1" dirty="0">
                <a:latin typeface="Segoe UI" panose="020B0502040204020203" pitchFamily="34" charset="0"/>
                <a:cs typeface="Segoe UI" panose="020B0502040204020203" pitchFamily="34" charset="0"/>
              </a:rPr>
              <a:t>Qu’est-ce qui ne va pas ?</a:t>
            </a:r>
            <a:endParaRPr lang="en-US" altLang="en-US" sz="4500" dirty="0">
              <a:latin typeface="Segoe UI" panose="020B0502040204020203" pitchFamily="34" charset="0"/>
              <a:cs typeface="Segoe UI" panose="020B0502040204020203" pitchFamily="34" charset="0"/>
            </a:endParaRPr>
          </a:p>
        </p:txBody>
      </p:sp>
      <p:sp>
        <p:nvSpPr>
          <p:cNvPr id="50183" name="Text Box 7"/>
          <p:cNvSpPr txBox="1">
            <a:spLocks noChangeArrowheads="1"/>
          </p:cNvSpPr>
          <p:nvPr/>
        </p:nvSpPr>
        <p:spPr bwMode="auto">
          <a:xfrm>
            <a:off x="2358150" y="1905000"/>
            <a:ext cx="7475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defRPr/>
            </a:pPr>
            <a:r>
              <a:rPr lang="fr-FR" altLang="en-US" sz="3600" b="1" dirty="0">
                <a:solidFill>
                  <a:prstClr val="black"/>
                </a:solidFill>
                <a:latin typeface="Segoe UI" panose="020B0502040204020203" pitchFamily="34" charset="0"/>
                <a:cs typeface="Segoe UI" panose="020B0502040204020203" pitchFamily="34" charset="0"/>
              </a:rPr>
              <a:t>Trouver l’erreur dans le calendrier</a:t>
            </a:r>
          </a:p>
        </p:txBody>
      </p:sp>
      <p:sp>
        <p:nvSpPr>
          <p:cNvPr id="5" name="TextBox 4">
            <a:extLst>
              <a:ext uri="{FF2B5EF4-FFF2-40B4-BE49-F238E27FC236}">
                <a16:creationId xmlns:a16="http://schemas.microsoft.com/office/drawing/2014/main" id="{9A672153-38A1-8030-44A7-1CED8FDEF151}"/>
              </a:ext>
            </a:extLst>
          </p:cNvPr>
          <p:cNvSpPr txBox="1"/>
          <p:nvPr/>
        </p:nvSpPr>
        <p:spPr>
          <a:xfrm>
            <a:off x="76200" y="5181600"/>
            <a:ext cx="3636108" cy="1015663"/>
          </a:xfrm>
          <a:prstGeom prst="rect">
            <a:avLst/>
          </a:prstGeom>
          <a:noFill/>
        </p:spPr>
        <p:txBody>
          <a:bodyPr wrap="square" rtlCol="0">
            <a:spAutoFit/>
          </a:bodyPr>
          <a:lstStyle/>
          <a:p>
            <a:pPr algn="ctr"/>
            <a:r>
              <a:rPr lang="fr-FR" sz="2000" i="1" dirty="0">
                <a:latin typeface="Segoe UI" panose="020B0502040204020203" pitchFamily="34" charset="0"/>
                <a:cs typeface="Segoe UI" panose="020B0502040204020203" pitchFamily="34" charset="0"/>
              </a:rPr>
              <a:t>Considérons pour cet exemple qu’on est actuellement au mois d’octobre 2023</a:t>
            </a:r>
          </a:p>
        </p:txBody>
      </p:sp>
      <p:graphicFrame>
        <p:nvGraphicFramePr>
          <p:cNvPr id="15" name="Table 14">
            <a:extLst>
              <a:ext uri="{FF2B5EF4-FFF2-40B4-BE49-F238E27FC236}">
                <a16:creationId xmlns:a16="http://schemas.microsoft.com/office/drawing/2014/main" id="{6AC603A8-B393-9876-0947-88CB15C6D193}"/>
              </a:ext>
            </a:extLst>
          </p:cNvPr>
          <p:cNvGraphicFramePr>
            <a:graphicFrameLocks noGrp="1"/>
          </p:cNvGraphicFramePr>
          <p:nvPr>
            <p:extLst>
              <p:ext uri="{D42A27DB-BD31-4B8C-83A1-F6EECF244321}">
                <p14:modId xmlns:p14="http://schemas.microsoft.com/office/powerpoint/2010/main" val="1139307938"/>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N</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6" name="Arrow: Right 1">
            <a:extLst>
              <a:ext uri="{FF2B5EF4-FFF2-40B4-BE49-F238E27FC236}">
                <a16:creationId xmlns:a16="http://schemas.microsoft.com/office/drawing/2014/main" id="{BE81AE1E-145F-24A3-9FAC-83AB8C62040A}"/>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7" name="Straight Arrow Connector 16">
            <a:extLst>
              <a:ext uri="{FF2B5EF4-FFF2-40B4-BE49-F238E27FC236}">
                <a16:creationId xmlns:a16="http://schemas.microsoft.com/office/drawing/2014/main" id="{04C38A18-52CC-F01A-1ADE-117DDBF5CBAC}"/>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819400" y="3080647"/>
            <a:ext cx="1318437" cy="95693"/>
          </a:xfrm>
          <a:custGeom>
            <a:avLst/>
            <a:gdLst>
              <a:gd name="connsiteX0" fmla="*/ 0 w 1318437"/>
              <a:gd name="connsiteY0" fmla="*/ 31897 h 95693"/>
              <a:gd name="connsiteX1" fmla="*/ 393405 w 1318437"/>
              <a:gd name="connsiteY1" fmla="*/ 0 h 95693"/>
              <a:gd name="connsiteX2" fmla="*/ 542261 w 1318437"/>
              <a:gd name="connsiteY2" fmla="*/ 10632 h 95693"/>
              <a:gd name="connsiteX3" fmla="*/ 574158 w 1318437"/>
              <a:gd name="connsiteY3" fmla="*/ 42530 h 95693"/>
              <a:gd name="connsiteX4" fmla="*/ 584791 w 1318437"/>
              <a:gd name="connsiteY4" fmla="*/ 74428 h 95693"/>
              <a:gd name="connsiteX5" fmla="*/ 648586 w 1318437"/>
              <a:gd name="connsiteY5" fmla="*/ 95693 h 95693"/>
              <a:gd name="connsiteX6" fmla="*/ 839972 w 1318437"/>
              <a:gd name="connsiteY6" fmla="*/ 85060 h 95693"/>
              <a:gd name="connsiteX7" fmla="*/ 871870 w 1318437"/>
              <a:gd name="connsiteY7" fmla="*/ 63795 h 95693"/>
              <a:gd name="connsiteX8" fmla="*/ 914400 w 1318437"/>
              <a:gd name="connsiteY8" fmla="*/ 42530 h 95693"/>
              <a:gd name="connsiteX9" fmla="*/ 978196 w 1318437"/>
              <a:gd name="connsiteY9" fmla="*/ 0 h 95693"/>
              <a:gd name="connsiteX10" fmla="*/ 1116419 w 1318437"/>
              <a:gd name="connsiteY10" fmla="*/ 10632 h 95693"/>
              <a:gd name="connsiteX11" fmla="*/ 1148316 w 1318437"/>
              <a:gd name="connsiteY11" fmla="*/ 42530 h 95693"/>
              <a:gd name="connsiteX12" fmla="*/ 1180214 w 1318437"/>
              <a:gd name="connsiteY12" fmla="*/ 53162 h 95693"/>
              <a:gd name="connsiteX13" fmla="*/ 1201479 w 1318437"/>
              <a:gd name="connsiteY13" fmla="*/ 74428 h 95693"/>
              <a:gd name="connsiteX14" fmla="*/ 1318437 w 1318437"/>
              <a:gd name="connsiteY14" fmla="*/ 63795 h 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437" h="95693">
                <a:moveTo>
                  <a:pt x="0" y="31897"/>
                </a:moveTo>
                <a:cubicBezTo>
                  <a:pt x="151979" y="14017"/>
                  <a:pt x="236286" y="0"/>
                  <a:pt x="393405" y="0"/>
                </a:cubicBezTo>
                <a:cubicBezTo>
                  <a:pt x="443150" y="0"/>
                  <a:pt x="492642" y="7088"/>
                  <a:pt x="542261" y="10632"/>
                </a:cubicBezTo>
                <a:cubicBezTo>
                  <a:pt x="552893" y="21265"/>
                  <a:pt x="565817" y="30019"/>
                  <a:pt x="574158" y="42530"/>
                </a:cubicBezTo>
                <a:cubicBezTo>
                  <a:pt x="580375" y="51856"/>
                  <a:pt x="575671" y="67914"/>
                  <a:pt x="584791" y="74428"/>
                </a:cubicBezTo>
                <a:cubicBezTo>
                  <a:pt x="603031" y="87457"/>
                  <a:pt x="648586" y="95693"/>
                  <a:pt x="648586" y="95693"/>
                </a:cubicBezTo>
                <a:cubicBezTo>
                  <a:pt x="712381" y="92149"/>
                  <a:pt x="776720" y="94096"/>
                  <a:pt x="839972" y="85060"/>
                </a:cubicBezTo>
                <a:cubicBezTo>
                  <a:pt x="852622" y="83253"/>
                  <a:pt x="860775" y="70135"/>
                  <a:pt x="871870" y="63795"/>
                </a:cubicBezTo>
                <a:cubicBezTo>
                  <a:pt x="885632" y="55931"/>
                  <a:pt x="900809" y="50685"/>
                  <a:pt x="914400" y="42530"/>
                </a:cubicBezTo>
                <a:cubicBezTo>
                  <a:pt x="936316" y="29381"/>
                  <a:pt x="978196" y="0"/>
                  <a:pt x="978196" y="0"/>
                </a:cubicBezTo>
                <a:cubicBezTo>
                  <a:pt x="1024270" y="3544"/>
                  <a:pt x="1071588" y="-576"/>
                  <a:pt x="1116419" y="10632"/>
                </a:cubicBezTo>
                <a:cubicBezTo>
                  <a:pt x="1131007" y="14279"/>
                  <a:pt x="1135805" y="34189"/>
                  <a:pt x="1148316" y="42530"/>
                </a:cubicBezTo>
                <a:cubicBezTo>
                  <a:pt x="1157641" y="48747"/>
                  <a:pt x="1169581" y="49618"/>
                  <a:pt x="1180214" y="53162"/>
                </a:cubicBezTo>
                <a:cubicBezTo>
                  <a:pt x="1187302" y="60251"/>
                  <a:pt x="1191484" y="73659"/>
                  <a:pt x="1201479" y="74428"/>
                </a:cubicBezTo>
                <a:cubicBezTo>
                  <a:pt x="1240510" y="77431"/>
                  <a:pt x="1318437" y="63795"/>
                  <a:pt x="1318437" y="637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2"/>
          <p:cNvSpPr/>
          <p:nvPr/>
        </p:nvSpPr>
        <p:spPr>
          <a:xfrm>
            <a:off x="7543800" y="3048000"/>
            <a:ext cx="3710763" cy="160987"/>
          </a:xfrm>
          <a:custGeom>
            <a:avLst/>
            <a:gdLst>
              <a:gd name="connsiteX0" fmla="*/ 0 w 3710763"/>
              <a:gd name="connsiteY0" fmla="*/ 75926 h 160987"/>
              <a:gd name="connsiteX1" fmla="*/ 244549 w 3710763"/>
              <a:gd name="connsiteY1" fmla="*/ 75926 h 160987"/>
              <a:gd name="connsiteX2" fmla="*/ 265814 w 3710763"/>
              <a:gd name="connsiteY2" fmla="*/ 97192 h 160987"/>
              <a:gd name="connsiteX3" fmla="*/ 382772 w 3710763"/>
              <a:gd name="connsiteY3" fmla="*/ 139722 h 160987"/>
              <a:gd name="connsiteX4" fmla="*/ 563526 w 3710763"/>
              <a:gd name="connsiteY4" fmla="*/ 129089 h 160987"/>
              <a:gd name="connsiteX5" fmla="*/ 595423 w 3710763"/>
              <a:gd name="connsiteY5" fmla="*/ 118457 h 160987"/>
              <a:gd name="connsiteX6" fmla="*/ 680484 w 3710763"/>
              <a:gd name="connsiteY6" fmla="*/ 75926 h 160987"/>
              <a:gd name="connsiteX7" fmla="*/ 754912 w 3710763"/>
              <a:gd name="connsiteY7" fmla="*/ 12131 h 160987"/>
              <a:gd name="connsiteX8" fmla="*/ 786810 w 3710763"/>
              <a:gd name="connsiteY8" fmla="*/ 1499 h 160987"/>
              <a:gd name="connsiteX9" fmla="*/ 850605 w 3710763"/>
              <a:gd name="connsiteY9" fmla="*/ 12131 h 160987"/>
              <a:gd name="connsiteX10" fmla="*/ 882503 w 3710763"/>
              <a:gd name="connsiteY10" fmla="*/ 33396 h 160987"/>
              <a:gd name="connsiteX11" fmla="*/ 925033 w 3710763"/>
              <a:gd name="connsiteY11" fmla="*/ 54661 h 160987"/>
              <a:gd name="connsiteX12" fmla="*/ 978196 w 3710763"/>
              <a:gd name="connsiteY12" fmla="*/ 65294 h 160987"/>
              <a:gd name="connsiteX13" fmla="*/ 1201479 w 3710763"/>
              <a:gd name="connsiteY13" fmla="*/ 54661 h 160987"/>
              <a:gd name="connsiteX14" fmla="*/ 1307805 w 3710763"/>
              <a:gd name="connsiteY14" fmla="*/ 22764 h 160987"/>
              <a:gd name="connsiteX15" fmla="*/ 1382233 w 3710763"/>
              <a:gd name="connsiteY15" fmla="*/ 12131 h 160987"/>
              <a:gd name="connsiteX16" fmla="*/ 1552354 w 3710763"/>
              <a:gd name="connsiteY16" fmla="*/ 54661 h 160987"/>
              <a:gd name="connsiteX17" fmla="*/ 1573619 w 3710763"/>
              <a:gd name="connsiteY17" fmla="*/ 86559 h 160987"/>
              <a:gd name="connsiteX18" fmla="*/ 1584251 w 3710763"/>
              <a:gd name="connsiteY18" fmla="*/ 118457 h 160987"/>
              <a:gd name="connsiteX19" fmla="*/ 1616149 w 3710763"/>
              <a:gd name="connsiteY19" fmla="*/ 139722 h 160987"/>
              <a:gd name="connsiteX20" fmla="*/ 1690577 w 3710763"/>
              <a:gd name="connsiteY20" fmla="*/ 160987 h 160987"/>
              <a:gd name="connsiteX21" fmla="*/ 1903228 w 3710763"/>
              <a:gd name="connsiteY21" fmla="*/ 139722 h 160987"/>
              <a:gd name="connsiteX22" fmla="*/ 2020186 w 3710763"/>
              <a:gd name="connsiteY22" fmla="*/ 86559 h 160987"/>
              <a:gd name="connsiteX23" fmla="*/ 2073349 w 3710763"/>
              <a:gd name="connsiteY23" fmla="*/ 75926 h 160987"/>
              <a:gd name="connsiteX24" fmla="*/ 2190307 w 3710763"/>
              <a:gd name="connsiteY24" fmla="*/ 118457 h 160987"/>
              <a:gd name="connsiteX25" fmla="*/ 2200940 w 3710763"/>
              <a:gd name="connsiteY25" fmla="*/ 150354 h 160987"/>
              <a:gd name="connsiteX26" fmla="*/ 2424223 w 3710763"/>
              <a:gd name="connsiteY26" fmla="*/ 139722 h 160987"/>
              <a:gd name="connsiteX27" fmla="*/ 2488019 w 3710763"/>
              <a:gd name="connsiteY27" fmla="*/ 118457 h 160987"/>
              <a:gd name="connsiteX28" fmla="*/ 2519916 w 3710763"/>
              <a:gd name="connsiteY28" fmla="*/ 86559 h 160987"/>
              <a:gd name="connsiteX29" fmla="*/ 2551814 w 3710763"/>
              <a:gd name="connsiteY29" fmla="*/ 75926 h 160987"/>
              <a:gd name="connsiteX30" fmla="*/ 2647507 w 3710763"/>
              <a:gd name="connsiteY30" fmla="*/ 65294 h 160987"/>
              <a:gd name="connsiteX31" fmla="*/ 2870791 w 3710763"/>
              <a:gd name="connsiteY31" fmla="*/ 54661 h 160987"/>
              <a:gd name="connsiteX32" fmla="*/ 2902689 w 3710763"/>
              <a:gd name="connsiteY32" fmla="*/ 33396 h 160987"/>
              <a:gd name="connsiteX33" fmla="*/ 2923954 w 3710763"/>
              <a:gd name="connsiteY33" fmla="*/ 1499 h 160987"/>
              <a:gd name="connsiteX34" fmla="*/ 3030279 w 3710763"/>
              <a:gd name="connsiteY34" fmla="*/ 12131 h 160987"/>
              <a:gd name="connsiteX35" fmla="*/ 3062177 w 3710763"/>
              <a:gd name="connsiteY35" fmla="*/ 54661 h 160987"/>
              <a:gd name="connsiteX36" fmla="*/ 3125972 w 3710763"/>
              <a:gd name="connsiteY36" fmla="*/ 86559 h 160987"/>
              <a:gd name="connsiteX37" fmla="*/ 3200400 w 3710763"/>
              <a:gd name="connsiteY37" fmla="*/ 118457 h 160987"/>
              <a:gd name="connsiteX38" fmla="*/ 3359889 w 3710763"/>
              <a:gd name="connsiteY38" fmla="*/ 107824 h 160987"/>
              <a:gd name="connsiteX39" fmla="*/ 3391786 w 3710763"/>
              <a:gd name="connsiteY39" fmla="*/ 86559 h 160987"/>
              <a:gd name="connsiteX40" fmla="*/ 3455582 w 3710763"/>
              <a:gd name="connsiteY40" fmla="*/ 75926 h 160987"/>
              <a:gd name="connsiteX41" fmla="*/ 3498112 w 3710763"/>
              <a:gd name="connsiteY41" fmla="*/ 54661 h 160987"/>
              <a:gd name="connsiteX42" fmla="*/ 3561907 w 3710763"/>
              <a:gd name="connsiteY42" fmla="*/ 44029 h 160987"/>
              <a:gd name="connsiteX43" fmla="*/ 3593805 w 3710763"/>
              <a:gd name="connsiteY43" fmla="*/ 33396 h 160987"/>
              <a:gd name="connsiteX44" fmla="*/ 3636335 w 3710763"/>
              <a:gd name="connsiteY44" fmla="*/ 54661 h 160987"/>
              <a:gd name="connsiteX45" fmla="*/ 3678865 w 3710763"/>
              <a:gd name="connsiteY45" fmla="*/ 65294 h 160987"/>
              <a:gd name="connsiteX46" fmla="*/ 3710763 w 3710763"/>
              <a:gd name="connsiteY46" fmla="*/ 107824 h 1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0763" h="160987">
                <a:moveTo>
                  <a:pt x="0" y="75926"/>
                </a:moveTo>
                <a:cubicBezTo>
                  <a:pt x="101274" y="59048"/>
                  <a:pt x="104023" y="53737"/>
                  <a:pt x="244549" y="75926"/>
                </a:cubicBezTo>
                <a:cubicBezTo>
                  <a:pt x="254451" y="77489"/>
                  <a:pt x="257473" y="91631"/>
                  <a:pt x="265814" y="97192"/>
                </a:cubicBezTo>
                <a:cubicBezTo>
                  <a:pt x="301089" y="120709"/>
                  <a:pt x="342488" y="129650"/>
                  <a:pt x="382772" y="139722"/>
                </a:cubicBezTo>
                <a:cubicBezTo>
                  <a:pt x="443023" y="136178"/>
                  <a:pt x="503470" y="135095"/>
                  <a:pt x="563526" y="129089"/>
                </a:cubicBezTo>
                <a:cubicBezTo>
                  <a:pt x="574678" y="127974"/>
                  <a:pt x="585220" y="123095"/>
                  <a:pt x="595423" y="118457"/>
                </a:cubicBezTo>
                <a:cubicBezTo>
                  <a:pt x="624282" y="105339"/>
                  <a:pt x="658068" y="98342"/>
                  <a:pt x="680484" y="75926"/>
                </a:cubicBezTo>
                <a:cubicBezTo>
                  <a:pt x="706644" y="49766"/>
                  <a:pt x="722526" y="28324"/>
                  <a:pt x="754912" y="12131"/>
                </a:cubicBezTo>
                <a:cubicBezTo>
                  <a:pt x="764937" y="7119"/>
                  <a:pt x="776177" y="5043"/>
                  <a:pt x="786810" y="1499"/>
                </a:cubicBezTo>
                <a:cubicBezTo>
                  <a:pt x="808075" y="5043"/>
                  <a:pt x="830153" y="5314"/>
                  <a:pt x="850605" y="12131"/>
                </a:cubicBezTo>
                <a:cubicBezTo>
                  <a:pt x="862728" y="16172"/>
                  <a:pt x="871408" y="27056"/>
                  <a:pt x="882503" y="33396"/>
                </a:cubicBezTo>
                <a:cubicBezTo>
                  <a:pt x="896265" y="41260"/>
                  <a:pt x="909996" y="49649"/>
                  <a:pt x="925033" y="54661"/>
                </a:cubicBezTo>
                <a:cubicBezTo>
                  <a:pt x="942178" y="60376"/>
                  <a:pt x="960475" y="61750"/>
                  <a:pt x="978196" y="65294"/>
                </a:cubicBezTo>
                <a:cubicBezTo>
                  <a:pt x="1052624" y="61750"/>
                  <a:pt x="1127204" y="60603"/>
                  <a:pt x="1201479" y="54661"/>
                </a:cubicBezTo>
                <a:cubicBezTo>
                  <a:pt x="1227728" y="52561"/>
                  <a:pt x="1288477" y="27224"/>
                  <a:pt x="1307805" y="22764"/>
                </a:cubicBezTo>
                <a:cubicBezTo>
                  <a:pt x="1332224" y="17129"/>
                  <a:pt x="1357424" y="15675"/>
                  <a:pt x="1382233" y="12131"/>
                </a:cubicBezTo>
                <a:cubicBezTo>
                  <a:pt x="1620474" y="28014"/>
                  <a:pt x="1510658" y="-28730"/>
                  <a:pt x="1552354" y="54661"/>
                </a:cubicBezTo>
                <a:cubicBezTo>
                  <a:pt x="1558069" y="66091"/>
                  <a:pt x="1566531" y="75926"/>
                  <a:pt x="1573619" y="86559"/>
                </a:cubicBezTo>
                <a:cubicBezTo>
                  <a:pt x="1577163" y="97192"/>
                  <a:pt x="1577250" y="109705"/>
                  <a:pt x="1584251" y="118457"/>
                </a:cubicBezTo>
                <a:cubicBezTo>
                  <a:pt x="1592234" y="128436"/>
                  <a:pt x="1604719" y="134007"/>
                  <a:pt x="1616149" y="139722"/>
                </a:cubicBezTo>
                <a:cubicBezTo>
                  <a:pt x="1631398" y="147346"/>
                  <a:pt x="1676956" y="157582"/>
                  <a:pt x="1690577" y="160987"/>
                </a:cubicBezTo>
                <a:cubicBezTo>
                  <a:pt x="1696597" y="160611"/>
                  <a:pt x="1851533" y="161261"/>
                  <a:pt x="1903228" y="139722"/>
                </a:cubicBezTo>
                <a:cubicBezTo>
                  <a:pt x="1958202" y="116817"/>
                  <a:pt x="1972397" y="98507"/>
                  <a:pt x="2020186" y="86559"/>
                </a:cubicBezTo>
                <a:cubicBezTo>
                  <a:pt x="2037718" y="82176"/>
                  <a:pt x="2055628" y="79470"/>
                  <a:pt x="2073349" y="75926"/>
                </a:cubicBezTo>
                <a:cubicBezTo>
                  <a:pt x="2155773" y="85085"/>
                  <a:pt x="2161580" y="61004"/>
                  <a:pt x="2190307" y="118457"/>
                </a:cubicBezTo>
                <a:cubicBezTo>
                  <a:pt x="2195319" y="128481"/>
                  <a:pt x="2197396" y="139722"/>
                  <a:pt x="2200940" y="150354"/>
                </a:cubicBezTo>
                <a:cubicBezTo>
                  <a:pt x="2275368" y="146810"/>
                  <a:pt x="2350167" y="147950"/>
                  <a:pt x="2424223" y="139722"/>
                </a:cubicBezTo>
                <a:cubicBezTo>
                  <a:pt x="2446502" y="137247"/>
                  <a:pt x="2488019" y="118457"/>
                  <a:pt x="2488019" y="118457"/>
                </a:cubicBezTo>
                <a:cubicBezTo>
                  <a:pt x="2498651" y="107824"/>
                  <a:pt x="2507405" y="94900"/>
                  <a:pt x="2519916" y="86559"/>
                </a:cubicBezTo>
                <a:cubicBezTo>
                  <a:pt x="2529241" y="80342"/>
                  <a:pt x="2540759" y="77769"/>
                  <a:pt x="2551814" y="75926"/>
                </a:cubicBezTo>
                <a:cubicBezTo>
                  <a:pt x="2583471" y="70650"/>
                  <a:pt x="2615484" y="67429"/>
                  <a:pt x="2647507" y="65294"/>
                </a:cubicBezTo>
                <a:cubicBezTo>
                  <a:pt x="2721854" y="60338"/>
                  <a:pt x="2796363" y="58205"/>
                  <a:pt x="2870791" y="54661"/>
                </a:cubicBezTo>
                <a:cubicBezTo>
                  <a:pt x="2881424" y="47573"/>
                  <a:pt x="2893653" y="42432"/>
                  <a:pt x="2902689" y="33396"/>
                </a:cubicBezTo>
                <a:cubicBezTo>
                  <a:pt x="2911725" y="24360"/>
                  <a:pt x="2911349" y="3600"/>
                  <a:pt x="2923954" y="1499"/>
                </a:cubicBezTo>
                <a:cubicBezTo>
                  <a:pt x="2959088" y="-4357"/>
                  <a:pt x="2994837" y="8587"/>
                  <a:pt x="3030279" y="12131"/>
                </a:cubicBezTo>
                <a:cubicBezTo>
                  <a:pt x="3040912" y="26308"/>
                  <a:pt x="3049646" y="42131"/>
                  <a:pt x="3062177" y="54661"/>
                </a:cubicBezTo>
                <a:cubicBezTo>
                  <a:pt x="3092647" y="85131"/>
                  <a:pt x="3091383" y="69264"/>
                  <a:pt x="3125972" y="86559"/>
                </a:cubicBezTo>
                <a:cubicBezTo>
                  <a:pt x="3199397" y="123272"/>
                  <a:pt x="3111889" y="96328"/>
                  <a:pt x="3200400" y="118457"/>
                </a:cubicBezTo>
                <a:cubicBezTo>
                  <a:pt x="3253563" y="114913"/>
                  <a:pt x="3307333" y="116583"/>
                  <a:pt x="3359889" y="107824"/>
                </a:cubicBezTo>
                <a:cubicBezTo>
                  <a:pt x="3372494" y="105723"/>
                  <a:pt x="3379663" y="90600"/>
                  <a:pt x="3391786" y="86559"/>
                </a:cubicBezTo>
                <a:cubicBezTo>
                  <a:pt x="3412238" y="79741"/>
                  <a:pt x="3434317" y="79470"/>
                  <a:pt x="3455582" y="75926"/>
                </a:cubicBezTo>
                <a:cubicBezTo>
                  <a:pt x="3469759" y="68838"/>
                  <a:pt x="3482930" y="59215"/>
                  <a:pt x="3498112" y="54661"/>
                </a:cubicBezTo>
                <a:cubicBezTo>
                  <a:pt x="3518761" y="48466"/>
                  <a:pt x="3540862" y="48706"/>
                  <a:pt x="3561907" y="44029"/>
                </a:cubicBezTo>
                <a:cubicBezTo>
                  <a:pt x="3572848" y="41598"/>
                  <a:pt x="3583172" y="36940"/>
                  <a:pt x="3593805" y="33396"/>
                </a:cubicBezTo>
                <a:cubicBezTo>
                  <a:pt x="3607982" y="40484"/>
                  <a:pt x="3621494" y="49096"/>
                  <a:pt x="3636335" y="54661"/>
                </a:cubicBezTo>
                <a:cubicBezTo>
                  <a:pt x="3650018" y="59792"/>
                  <a:pt x="3666974" y="56800"/>
                  <a:pt x="3678865" y="65294"/>
                </a:cubicBezTo>
                <a:cubicBezTo>
                  <a:pt x="3693285" y="75594"/>
                  <a:pt x="3710763" y="107824"/>
                  <a:pt x="3710763" y="1078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Smokey's Lounge - TrackTribe">
            <a:hlinkClick r:id="" action="ppaction://media"/>
            <a:extLst>
              <a:ext uri="{FF2B5EF4-FFF2-40B4-BE49-F238E27FC236}">
                <a16:creationId xmlns:a16="http://schemas.microsoft.com/office/drawing/2014/main" id="{AF1BA68B-8930-AE16-5678-4723A10A00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1141471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183"/>
                                        </p:tgtEl>
                                        <p:attrNameLst>
                                          <p:attrName>style.visibility</p:attrName>
                                        </p:attrNameLst>
                                      </p:cBhvr>
                                      <p:to>
                                        <p:strVal val="visible"/>
                                      </p:to>
                                    </p:set>
                                    <p:anim calcmode="lin" valueType="num">
                                      <p:cBhvr additive="base">
                                        <p:cTn id="12" dur="500" fill="hold"/>
                                        <p:tgtEl>
                                          <p:spTgt spid="50183"/>
                                        </p:tgtEl>
                                        <p:attrNameLst>
                                          <p:attrName>ppt_x</p:attrName>
                                        </p:attrNameLst>
                                      </p:cBhvr>
                                      <p:tavLst>
                                        <p:tav tm="0">
                                          <p:val>
                                            <p:strVal val="0-#ppt_w/2"/>
                                          </p:val>
                                        </p:tav>
                                        <p:tav tm="100000">
                                          <p:val>
                                            <p:strVal val="#ppt_x"/>
                                          </p:val>
                                        </p:tav>
                                      </p:tavLst>
                                    </p:anim>
                                    <p:anim calcmode="lin" valueType="num">
                                      <p:cBhvr additive="base">
                                        <p:cTn id="13" dur="500" fill="hold"/>
                                        <p:tgtEl>
                                          <p:spTgt spid="501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mediacall" presetSubtype="0" fill="hold" nodeType="afterEffect">
                                  <p:stCondLst>
                                    <p:cond delay="500"/>
                                  </p:stCondLst>
                                  <p:childTnLst>
                                    <p:cmd type="call" cmd="playFrom(0.0)">
                                      <p:cBhvr>
                                        <p:cTn id="30" dur="184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repeatCount="indefinite" fill="hold" display="0">
                  <p:stCondLst>
                    <p:cond delay="indefinite"/>
                  </p:stCondLst>
                  <p:endCondLst>
                    <p:cond evt="onStopAudio" delay="0">
                      <p:tgtEl>
                        <p:sldTgt/>
                      </p:tgtEl>
                    </p:cond>
                  </p:endCondLst>
                </p:cTn>
                <p:tgtEl>
                  <p:spTgt spid="4"/>
                </p:tgtEl>
              </p:cMediaNode>
            </p:audio>
          </p:childTnLst>
        </p:cTn>
      </p:par>
    </p:tnLst>
    <p:bldLst>
      <p:bldP spid="50178" grpId="0" autoUpdateAnimBg="0"/>
      <p:bldP spid="50183" grpId="0" autoUpdateAnimBg="0"/>
      <p:bldP spid="5" grpId="0"/>
      <p:bldP spid="16" grpId="0" animBg="1"/>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152400"/>
            <a:ext cx="1676400" cy="1524000"/>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51206" name="Text Box 6"/>
          <p:cNvSpPr txBox="1">
            <a:spLocks noChangeArrowheads="1"/>
          </p:cNvSpPr>
          <p:nvPr/>
        </p:nvSpPr>
        <p:spPr bwMode="auto">
          <a:xfrm>
            <a:off x="1104900" y="1493935"/>
            <a:ext cx="998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On ne met pas de « X » dans le calendrier ;</a:t>
            </a:r>
          </a:p>
          <a:p>
            <a:pPr algn="ctr"/>
            <a:r>
              <a:rPr lang="fr-FR" altLang="en-US" sz="3600" b="1" dirty="0">
                <a:latin typeface="Segoe UI" panose="020B0502040204020203" pitchFamily="34" charset="0"/>
                <a:cs typeface="Segoe UI" panose="020B0502040204020203" pitchFamily="34" charset="0"/>
              </a:rPr>
              <a:t>pour les mois non encore entamés, on les laisse simplement vide</a:t>
            </a:r>
          </a:p>
        </p:txBody>
      </p:sp>
      <p:graphicFrame>
        <p:nvGraphicFramePr>
          <p:cNvPr id="3" name="Table 2">
            <a:extLst>
              <a:ext uri="{FF2B5EF4-FFF2-40B4-BE49-F238E27FC236}">
                <a16:creationId xmlns:a16="http://schemas.microsoft.com/office/drawing/2014/main" id="{04DF595B-7903-FBD1-2419-35EF153E9134}"/>
              </a:ext>
            </a:extLst>
          </p:cNvPr>
          <p:cNvGraphicFramePr>
            <a:graphicFrameLocks noGrp="1"/>
          </p:cNvGraphicFramePr>
          <p:nvPr>
            <p:extLst>
              <p:ext uri="{D42A27DB-BD31-4B8C-83A1-F6EECF244321}">
                <p14:modId xmlns:p14="http://schemas.microsoft.com/office/powerpoint/2010/main" val="2995242797"/>
              </p:ext>
            </p:extLst>
          </p:nvPr>
        </p:nvGraphicFramePr>
        <p:xfrm>
          <a:off x="577704" y="35052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X</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N</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000" b="1" i="0" u="none" strike="noStrike" kern="1200" cap="none" spc="0" normalizeH="0" baseline="0" dirty="0">
                          <a:ln>
                            <a:noFill/>
                          </a:ln>
                          <a:solidFill>
                            <a:srgbClr val="5B9BD5">
                              <a:lumMod val="75000"/>
                            </a:srgbClr>
                          </a:solidFill>
                          <a:effectLst/>
                          <a:uLnTx/>
                          <a:uFillTx/>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0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solidFill>
                            <a:srgbClr val="265C9B"/>
                          </a:solidFill>
                          <a:effectLst/>
                          <a:latin typeface="Segoe UI" panose="020B0502040204020203" pitchFamily="34" charset="0"/>
                          <a:cs typeface="Segoe UI" panose="020B0502040204020203" pitchFamily="34" charset="0"/>
                        </a:rPr>
                        <a:t> </a:t>
                      </a:r>
                      <a:endParaRPr lang="en-US" sz="20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000" u="none" strike="noStrike" dirty="0">
                          <a:effectLst/>
                          <a:latin typeface="Segoe UI" panose="020B0502040204020203" pitchFamily="34" charset="0"/>
                          <a:cs typeface="Segoe UI" panose="020B0502040204020203" pitchFamily="34" charset="0"/>
                        </a:rPr>
                        <a:t> </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BDC64FA3-EBDB-615E-30FA-F65FEED6D47D}"/>
              </a:ext>
            </a:extLst>
          </p:cNvPr>
          <p:cNvSpPr/>
          <p:nvPr/>
        </p:nvSpPr>
        <p:spPr>
          <a:xfrm>
            <a:off x="990600" y="49026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Freeform 1">
            <a:extLst>
              <a:ext uri="{FF2B5EF4-FFF2-40B4-BE49-F238E27FC236}">
                <a16:creationId xmlns:a16="http://schemas.microsoft.com/office/drawing/2014/main" id="{2220B240-A01E-254D-DDFA-B4E76B904000}"/>
              </a:ext>
            </a:extLst>
          </p:cNvPr>
          <p:cNvSpPr/>
          <p:nvPr/>
        </p:nvSpPr>
        <p:spPr>
          <a:xfrm>
            <a:off x="2819400" y="3614047"/>
            <a:ext cx="1318437" cy="95693"/>
          </a:xfrm>
          <a:custGeom>
            <a:avLst/>
            <a:gdLst>
              <a:gd name="connsiteX0" fmla="*/ 0 w 1318437"/>
              <a:gd name="connsiteY0" fmla="*/ 31897 h 95693"/>
              <a:gd name="connsiteX1" fmla="*/ 393405 w 1318437"/>
              <a:gd name="connsiteY1" fmla="*/ 0 h 95693"/>
              <a:gd name="connsiteX2" fmla="*/ 542261 w 1318437"/>
              <a:gd name="connsiteY2" fmla="*/ 10632 h 95693"/>
              <a:gd name="connsiteX3" fmla="*/ 574158 w 1318437"/>
              <a:gd name="connsiteY3" fmla="*/ 42530 h 95693"/>
              <a:gd name="connsiteX4" fmla="*/ 584791 w 1318437"/>
              <a:gd name="connsiteY4" fmla="*/ 74428 h 95693"/>
              <a:gd name="connsiteX5" fmla="*/ 648586 w 1318437"/>
              <a:gd name="connsiteY5" fmla="*/ 95693 h 95693"/>
              <a:gd name="connsiteX6" fmla="*/ 839972 w 1318437"/>
              <a:gd name="connsiteY6" fmla="*/ 85060 h 95693"/>
              <a:gd name="connsiteX7" fmla="*/ 871870 w 1318437"/>
              <a:gd name="connsiteY7" fmla="*/ 63795 h 95693"/>
              <a:gd name="connsiteX8" fmla="*/ 914400 w 1318437"/>
              <a:gd name="connsiteY8" fmla="*/ 42530 h 95693"/>
              <a:gd name="connsiteX9" fmla="*/ 978196 w 1318437"/>
              <a:gd name="connsiteY9" fmla="*/ 0 h 95693"/>
              <a:gd name="connsiteX10" fmla="*/ 1116419 w 1318437"/>
              <a:gd name="connsiteY10" fmla="*/ 10632 h 95693"/>
              <a:gd name="connsiteX11" fmla="*/ 1148316 w 1318437"/>
              <a:gd name="connsiteY11" fmla="*/ 42530 h 95693"/>
              <a:gd name="connsiteX12" fmla="*/ 1180214 w 1318437"/>
              <a:gd name="connsiteY12" fmla="*/ 53162 h 95693"/>
              <a:gd name="connsiteX13" fmla="*/ 1201479 w 1318437"/>
              <a:gd name="connsiteY13" fmla="*/ 74428 h 95693"/>
              <a:gd name="connsiteX14" fmla="*/ 1318437 w 1318437"/>
              <a:gd name="connsiteY14" fmla="*/ 63795 h 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437" h="95693">
                <a:moveTo>
                  <a:pt x="0" y="31897"/>
                </a:moveTo>
                <a:cubicBezTo>
                  <a:pt x="151979" y="14017"/>
                  <a:pt x="236286" y="0"/>
                  <a:pt x="393405" y="0"/>
                </a:cubicBezTo>
                <a:cubicBezTo>
                  <a:pt x="443150" y="0"/>
                  <a:pt x="492642" y="7088"/>
                  <a:pt x="542261" y="10632"/>
                </a:cubicBezTo>
                <a:cubicBezTo>
                  <a:pt x="552893" y="21265"/>
                  <a:pt x="565817" y="30019"/>
                  <a:pt x="574158" y="42530"/>
                </a:cubicBezTo>
                <a:cubicBezTo>
                  <a:pt x="580375" y="51856"/>
                  <a:pt x="575671" y="67914"/>
                  <a:pt x="584791" y="74428"/>
                </a:cubicBezTo>
                <a:cubicBezTo>
                  <a:pt x="603031" y="87457"/>
                  <a:pt x="648586" y="95693"/>
                  <a:pt x="648586" y="95693"/>
                </a:cubicBezTo>
                <a:cubicBezTo>
                  <a:pt x="712381" y="92149"/>
                  <a:pt x="776720" y="94096"/>
                  <a:pt x="839972" y="85060"/>
                </a:cubicBezTo>
                <a:cubicBezTo>
                  <a:pt x="852622" y="83253"/>
                  <a:pt x="860775" y="70135"/>
                  <a:pt x="871870" y="63795"/>
                </a:cubicBezTo>
                <a:cubicBezTo>
                  <a:pt x="885632" y="55931"/>
                  <a:pt x="900809" y="50685"/>
                  <a:pt x="914400" y="42530"/>
                </a:cubicBezTo>
                <a:cubicBezTo>
                  <a:pt x="936316" y="29381"/>
                  <a:pt x="978196" y="0"/>
                  <a:pt x="978196" y="0"/>
                </a:cubicBezTo>
                <a:cubicBezTo>
                  <a:pt x="1024270" y="3544"/>
                  <a:pt x="1071588" y="-576"/>
                  <a:pt x="1116419" y="10632"/>
                </a:cubicBezTo>
                <a:cubicBezTo>
                  <a:pt x="1131007" y="14279"/>
                  <a:pt x="1135805" y="34189"/>
                  <a:pt x="1148316" y="42530"/>
                </a:cubicBezTo>
                <a:cubicBezTo>
                  <a:pt x="1157641" y="48747"/>
                  <a:pt x="1169581" y="49618"/>
                  <a:pt x="1180214" y="53162"/>
                </a:cubicBezTo>
                <a:cubicBezTo>
                  <a:pt x="1187302" y="60251"/>
                  <a:pt x="1191484" y="73659"/>
                  <a:pt x="1201479" y="74428"/>
                </a:cubicBezTo>
                <a:cubicBezTo>
                  <a:pt x="1240510" y="77431"/>
                  <a:pt x="1318437" y="63795"/>
                  <a:pt x="1318437" y="637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Freeform 2">
            <a:extLst>
              <a:ext uri="{FF2B5EF4-FFF2-40B4-BE49-F238E27FC236}">
                <a16:creationId xmlns:a16="http://schemas.microsoft.com/office/drawing/2014/main" id="{008073EF-7F92-B227-E979-59ECA7B59D70}"/>
              </a:ext>
            </a:extLst>
          </p:cNvPr>
          <p:cNvSpPr/>
          <p:nvPr/>
        </p:nvSpPr>
        <p:spPr>
          <a:xfrm>
            <a:off x="7543800" y="3581400"/>
            <a:ext cx="3710763" cy="160987"/>
          </a:xfrm>
          <a:custGeom>
            <a:avLst/>
            <a:gdLst>
              <a:gd name="connsiteX0" fmla="*/ 0 w 3710763"/>
              <a:gd name="connsiteY0" fmla="*/ 75926 h 160987"/>
              <a:gd name="connsiteX1" fmla="*/ 244549 w 3710763"/>
              <a:gd name="connsiteY1" fmla="*/ 75926 h 160987"/>
              <a:gd name="connsiteX2" fmla="*/ 265814 w 3710763"/>
              <a:gd name="connsiteY2" fmla="*/ 97192 h 160987"/>
              <a:gd name="connsiteX3" fmla="*/ 382772 w 3710763"/>
              <a:gd name="connsiteY3" fmla="*/ 139722 h 160987"/>
              <a:gd name="connsiteX4" fmla="*/ 563526 w 3710763"/>
              <a:gd name="connsiteY4" fmla="*/ 129089 h 160987"/>
              <a:gd name="connsiteX5" fmla="*/ 595423 w 3710763"/>
              <a:gd name="connsiteY5" fmla="*/ 118457 h 160987"/>
              <a:gd name="connsiteX6" fmla="*/ 680484 w 3710763"/>
              <a:gd name="connsiteY6" fmla="*/ 75926 h 160987"/>
              <a:gd name="connsiteX7" fmla="*/ 754912 w 3710763"/>
              <a:gd name="connsiteY7" fmla="*/ 12131 h 160987"/>
              <a:gd name="connsiteX8" fmla="*/ 786810 w 3710763"/>
              <a:gd name="connsiteY8" fmla="*/ 1499 h 160987"/>
              <a:gd name="connsiteX9" fmla="*/ 850605 w 3710763"/>
              <a:gd name="connsiteY9" fmla="*/ 12131 h 160987"/>
              <a:gd name="connsiteX10" fmla="*/ 882503 w 3710763"/>
              <a:gd name="connsiteY10" fmla="*/ 33396 h 160987"/>
              <a:gd name="connsiteX11" fmla="*/ 925033 w 3710763"/>
              <a:gd name="connsiteY11" fmla="*/ 54661 h 160987"/>
              <a:gd name="connsiteX12" fmla="*/ 978196 w 3710763"/>
              <a:gd name="connsiteY12" fmla="*/ 65294 h 160987"/>
              <a:gd name="connsiteX13" fmla="*/ 1201479 w 3710763"/>
              <a:gd name="connsiteY13" fmla="*/ 54661 h 160987"/>
              <a:gd name="connsiteX14" fmla="*/ 1307805 w 3710763"/>
              <a:gd name="connsiteY14" fmla="*/ 22764 h 160987"/>
              <a:gd name="connsiteX15" fmla="*/ 1382233 w 3710763"/>
              <a:gd name="connsiteY15" fmla="*/ 12131 h 160987"/>
              <a:gd name="connsiteX16" fmla="*/ 1552354 w 3710763"/>
              <a:gd name="connsiteY16" fmla="*/ 54661 h 160987"/>
              <a:gd name="connsiteX17" fmla="*/ 1573619 w 3710763"/>
              <a:gd name="connsiteY17" fmla="*/ 86559 h 160987"/>
              <a:gd name="connsiteX18" fmla="*/ 1584251 w 3710763"/>
              <a:gd name="connsiteY18" fmla="*/ 118457 h 160987"/>
              <a:gd name="connsiteX19" fmla="*/ 1616149 w 3710763"/>
              <a:gd name="connsiteY19" fmla="*/ 139722 h 160987"/>
              <a:gd name="connsiteX20" fmla="*/ 1690577 w 3710763"/>
              <a:gd name="connsiteY20" fmla="*/ 160987 h 160987"/>
              <a:gd name="connsiteX21" fmla="*/ 1903228 w 3710763"/>
              <a:gd name="connsiteY21" fmla="*/ 139722 h 160987"/>
              <a:gd name="connsiteX22" fmla="*/ 2020186 w 3710763"/>
              <a:gd name="connsiteY22" fmla="*/ 86559 h 160987"/>
              <a:gd name="connsiteX23" fmla="*/ 2073349 w 3710763"/>
              <a:gd name="connsiteY23" fmla="*/ 75926 h 160987"/>
              <a:gd name="connsiteX24" fmla="*/ 2190307 w 3710763"/>
              <a:gd name="connsiteY24" fmla="*/ 118457 h 160987"/>
              <a:gd name="connsiteX25" fmla="*/ 2200940 w 3710763"/>
              <a:gd name="connsiteY25" fmla="*/ 150354 h 160987"/>
              <a:gd name="connsiteX26" fmla="*/ 2424223 w 3710763"/>
              <a:gd name="connsiteY26" fmla="*/ 139722 h 160987"/>
              <a:gd name="connsiteX27" fmla="*/ 2488019 w 3710763"/>
              <a:gd name="connsiteY27" fmla="*/ 118457 h 160987"/>
              <a:gd name="connsiteX28" fmla="*/ 2519916 w 3710763"/>
              <a:gd name="connsiteY28" fmla="*/ 86559 h 160987"/>
              <a:gd name="connsiteX29" fmla="*/ 2551814 w 3710763"/>
              <a:gd name="connsiteY29" fmla="*/ 75926 h 160987"/>
              <a:gd name="connsiteX30" fmla="*/ 2647507 w 3710763"/>
              <a:gd name="connsiteY30" fmla="*/ 65294 h 160987"/>
              <a:gd name="connsiteX31" fmla="*/ 2870791 w 3710763"/>
              <a:gd name="connsiteY31" fmla="*/ 54661 h 160987"/>
              <a:gd name="connsiteX32" fmla="*/ 2902689 w 3710763"/>
              <a:gd name="connsiteY32" fmla="*/ 33396 h 160987"/>
              <a:gd name="connsiteX33" fmla="*/ 2923954 w 3710763"/>
              <a:gd name="connsiteY33" fmla="*/ 1499 h 160987"/>
              <a:gd name="connsiteX34" fmla="*/ 3030279 w 3710763"/>
              <a:gd name="connsiteY34" fmla="*/ 12131 h 160987"/>
              <a:gd name="connsiteX35" fmla="*/ 3062177 w 3710763"/>
              <a:gd name="connsiteY35" fmla="*/ 54661 h 160987"/>
              <a:gd name="connsiteX36" fmla="*/ 3125972 w 3710763"/>
              <a:gd name="connsiteY36" fmla="*/ 86559 h 160987"/>
              <a:gd name="connsiteX37" fmla="*/ 3200400 w 3710763"/>
              <a:gd name="connsiteY37" fmla="*/ 118457 h 160987"/>
              <a:gd name="connsiteX38" fmla="*/ 3359889 w 3710763"/>
              <a:gd name="connsiteY38" fmla="*/ 107824 h 160987"/>
              <a:gd name="connsiteX39" fmla="*/ 3391786 w 3710763"/>
              <a:gd name="connsiteY39" fmla="*/ 86559 h 160987"/>
              <a:gd name="connsiteX40" fmla="*/ 3455582 w 3710763"/>
              <a:gd name="connsiteY40" fmla="*/ 75926 h 160987"/>
              <a:gd name="connsiteX41" fmla="*/ 3498112 w 3710763"/>
              <a:gd name="connsiteY41" fmla="*/ 54661 h 160987"/>
              <a:gd name="connsiteX42" fmla="*/ 3561907 w 3710763"/>
              <a:gd name="connsiteY42" fmla="*/ 44029 h 160987"/>
              <a:gd name="connsiteX43" fmla="*/ 3593805 w 3710763"/>
              <a:gd name="connsiteY43" fmla="*/ 33396 h 160987"/>
              <a:gd name="connsiteX44" fmla="*/ 3636335 w 3710763"/>
              <a:gd name="connsiteY44" fmla="*/ 54661 h 160987"/>
              <a:gd name="connsiteX45" fmla="*/ 3678865 w 3710763"/>
              <a:gd name="connsiteY45" fmla="*/ 65294 h 160987"/>
              <a:gd name="connsiteX46" fmla="*/ 3710763 w 3710763"/>
              <a:gd name="connsiteY46" fmla="*/ 107824 h 1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0763" h="160987">
                <a:moveTo>
                  <a:pt x="0" y="75926"/>
                </a:moveTo>
                <a:cubicBezTo>
                  <a:pt x="101274" y="59048"/>
                  <a:pt x="104023" y="53737"/>
                  <a:pt x="244549" y="75926"/>
                </a:cubicBezTo>
                <a:cubicBezTo>
                  <a:pt x="254451" y="77489"/>
                  <a:pt x="257473" y="91631"/>
                  <a:pt x="265814" y="97192"/>
                </a:cubicBezTo>
                <a:cubicBezTo>
                  <a:pt x="301089" y="120709"/>
                  <a:pt x="342488" y="129650"/>
                  <a:pt x="382772" y="139722"/>
                </a:cubicBezTo>
                <a:cubicBezTo>
                  <a:pt x="443023" y="136178"/>
                  <a:pt x="503470" y="135095"/>
                  <a:pt x="563526" y="129089"/>
                </a:cubicBezTo>
                <a:cubicBezTo>
                  <a:pt x="574678" y="127974"/>
                  <a:pt x="585220" y="123095"/>
                  <a:pt x="595423" y="118457"/>
                </a:cubicBezTo>
                <a:cubicBezTo>
                  <a:pt x="624282" y="105339"/>
                  <a:pt x="658068" y="98342"/>
                  <a:pt x="680484" y="75926"/>
                </a:cubicBezTo>
                <a:cubicBezTo>
                  <a:pt x="706644" y="49766"/>
                  <a:pt x="722526" y="28324"/>
                  <a:pt x="754912" y="12131"/>
                </a:cubicBezTo>
                <a:cubicBezTo>
                  <a:pt x="764937" y="7119"/>
                  <a:pt x="776177" y="5043"/>
                  <a:pt x="786810" y="1499"/>
                </a:cubicBezTo>
                <a:cubicBezTo>
                  <a:pt x="808075" y="5043"/>
                  <a:pt x="830153" y="5314"/>
                  <a:pt x="850605" y="12131"/>
                </a:cubicBezTo>
                <a:cubicBezTo>
                  <a:pt x="862728" y="16172"/>
                  <a:pt x="871408" y="27056"/>
                  <a:pt x="882503" y="33396"/>
                </a:cubicBezTo>
                <a:cubicBezTo>
                  <a:pt x="896265" y="41260"/>
                  <a:pt x="909996" y="49649"/>
                  <a:pt x="925033" y="54661"/>
                </a:cubicBezTo>
                <a:cubicBezTo>
                  <a:pt x="942178" y="60376"/>
                  <a:pt x="960475" y="61750"/>
                  <a:pt x="978196" y="65294"/>
                </a:cubicBezTo>
                <a:cubicBezTo>
                  <a:pt x="1052624" y="61750"/>
                  <a:pt x="1127204" y="60603"/>
                  <a:pt x="1201479" y="54661"/>
                </a:cubicBezTo>
                <a:cubicBezTo>
                  <a:pt x="1227728" y="52561"/>
                  <a:pt x="1288477" y="27224"/>
                  <a:pt x="1307805" y="22764"/>
                </a:cubicBezTo>
                <a:cubicBezTo>
                  <a:pt x="1332224" y="17129"/>
                  <a:pt x="1357424" y="15675"/>
                  <a:pt x="1382233" y="12131"/>
                </a:cubicBezTo>
                <a:cubicBezTo>
                  <a:pt x="1620474" y="28014"/>
                  <a:pt x="1510658" y="-28730"/>
                  <a:pt x="1552354" y="54661"/>
                </a:cubicBezTo>
                <a:cubicBezTo>
                  <a:pt x="1558069" y="66091"/>
                  <a:pt x="1566531" y="75926"/>
                  <a:pt x="1573619" y="86559"/>
                </a:cubicBezTo>
                <a:cubicBezTo>
                  <a:pt x="1577163" y="97192"/>
                  <a:pt x="1577250" y="109705"/>
                  <a:pt x="1584251" y="118457"/>
                </a:cubicBezTo>
                <a:cubicBezTo>
                  <a:pt x="1592234" y="128436"/>
                  <a:pt x="1604719" y="134007"/>
                  <a:pt x="1616149" y="139722"/>
                </a:cubicBezTo>
                <a:cubicBezTo>
                  <a:pt x="1631398" y="147346"/>
                  <a:pt x="1676956" y="157582"/>
                  <a:pt x="1690577" y="160987"/>
                </a:cubicBezTo>
                <a:cubicBezTo>
                  <a:pt x="1696597" y="160611"/>
                  <a:pt x="1851533" y="161261"/>
                  <a:pt x="1903228" y="139722"/>
                </a:cubicBezTo>
                <a:cubicBezTo>
                  <a:pt x="1958202" y="116817"/>
                  <a:pt x="1972397" y="98507"/>
                  <a:pt x="2020186" y="86559"/>
                </a:cubicBezTo>
                <a:cubicBezTo>
                  <a:pt x="2037718" y="82176"/>
                  <a:pt x="2055628" y="79470"/>
                  <a:pt x="2073349" y="75926"/>
                </a:cubicBezTo>
                <a:cubicBezTo>
                  <a:pt x="2155773" y="85085"/>
                  <a:pt x="2161580" y="61004"/>
                  <a:pt x="2190307" y="118457"/>
                </a:cubicBezTo>
                <a:cubicBezTo>
                  <a:pt x="2195319" y="128481"/>
                  <a:pt x="2197396" y="139722"/>
                  <a:pt x="2200940" y="150354"/>
                </a:cubicBezTo>
                <a:cubicBezTo>
                  <a:pt x="2275368" y="146810"/>
                  <a:pt x="2350167" y="147950"/>
                  <a:pt x="2424223" y="139722"/>
                </a:cubicBezTo>
                <a:cubicBezTo>
                  <a:pt x="2446502" y="137247"/>
                  <a:pt x="2488019" y="118457"/>
                  <a:pt x="2488019" y="118457"/>
                </a:cubicBezTo>
                <a:cubicBezTo>
                  <a:pt x="2498651" y="107824"/>
                  <a:pt x="2507405" y="94900"/>
                  <a:pt x="2519916" y="86559"/>
                </a:cubicBezTo>
                <a:cubicBezTo>
                  <a:pt x="2529241" y="80342"/>
                  <a:pt x="2540759" y="77769"/>
                  <a:pt x="2551814" y="75926"/>
                </a:cubicBezTo>
                <a:cubicBezTo>
                  <a:pt x="2583471" y="70650"/>
                  <a:pt x="2615484" y="67429"/>
                  <a:pt x="2647507" y="65294"/>
                </a:cubicBezTo>
                <a:cubicBezTo>
                  <a:pt x="2721854" y="60338"/>
                  <a:pt x="2796363" y="58205"/>
                  <a:pt x="2870791" y="54661"/>
                </a:cubicBezTo>
                <a:cubicBezTo>
                  <a:pt x="2881424" y="47573"/>
                  <a:pt x="2893653" y="42432"/>
                  <a:pt x="2902689" y="33396"/>
                </a:cubicBezTo>
                <a:cubicBezTo>
                  <a:pt x="2911725" y="24360"/>
                  <a:pt x="2911349" y="3600"/>
                  <a:pt x="2923954" y="1499"/>
                </a:cubicBezTo>
                <a:cubicBezTo>
                  <a:pt x="2959088" y="-4357"/>
                  <a:pt x="2994837" y="8587"/>
                  <a:pt x="3030279" y="12131"/>
                </a:cubicBezTo>
                <a:cubicBezTo>
                  <a:pt x="3040912" y="26308"/>
                  <a:pt x="3049646" y="42131"/>
                  <a:pt x="3062177" y="54661"/>
                </a:cubicBezTo>
                <a:cubicBezTo>
                  <a:pt x="3092647" y="85131"/>
                  <a:pt x="3091383" y="69264"/>
                  <a:pt x="3125972" y="86559"/>
                </a:cubicBezTo>
                <a:cubicBezTo>
                  <a:pt x="3199397" y="123272"/>
                  <a:pt x="3111889" y="96328"/>
                  <a:pt x="3200400" y="118457"/>
                </a:cubicBezTo>
                <a:cubicBezTo>
                  <a:pt x="3253563" y="114913"/>
                  <a:pt x="3307333" y="116583"/>
                  <a:pt x="3359889" y="107824"/>
                </a:cubicBezTo>
                <a:cubicBezTo>
                  <a:pt x="3372494" y="105723"/>
                  <a:pt x="3379663" y="90600"/>
                  <a:pt x="3391786" y="86559"/>
                </a:cubicBezTo>
                <a:cubicBezTo>
                  <a:pt x="3412238" y="79741"/>
                  <a:pt x="3434317" y="79470"/>
                  <a:pt x="3455582" y="75926"/>
                </a:cubicBezTo>
                <a:cubicBezTo>
                  <a:pt x="3469759" y="68838"/>
                  <a:pt x="3482930" y="59215"/>
                  <a:pt x="3498112" y="54661"/>
                </a:cubicBezTo>
                <a:cubicBezTo>
                  <a:pt x="3518761" y="48466"/>
                  <a:pt x="3540862" y="48706"/>
                  <a:pt x="3561907" y="44029"/>
                </a:cubicBezTo>
                <a:cubicBezTo>
                  <a:pt x="3572848" y="41598"/>
                  <a:pt x="3583172" y="36940"/>
                  <a:pt x="3593805" y="33396"/>
                </a:cubicBezTo>
                <a:cubicBezTo>
                  <a:pt x="3607982" y="40484"/>
                  <a:pt x="3621494" y="49096"/>
                  <a:pt x="3636335" y="54661"/>
                </a:cubicBezTo>
                <a:cubicBezTo>
                  <a:pt x="3650018" y="59792"/>
                  <a:pt x="3666974" y="56800"/>
                  <a:pt x="3678865" y="65294"/>
                </a:cubicBezTo>
                <a:cubicBezTo>
                  <a:pt x="3693285" y="75594"/>
                  <a:pt x="3710763" y="107824"/>
                  <a:pt x="3710763" y="1078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Oval 8"/>
          <p:cNvSpPr/>
          <p:nvPr/>
        </p:nvSpPr>
        <p:spPr>
          <a:xfrm>
            <a:off x="914400" y="3429000"/>
            <a:ext cx="757570" cy="507777"/>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620C8895-72D4-4A4E-B70F-60DA59B91F30}"/>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5572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6" presetClass="entr" presetSubtype="0" fill="hold" grpId="0" nodeType="after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wipe(down)">
                                      <p:cBhvr>
                                        <p:cTn id="12" dur="435">
                                          <p:stCondLst>
                                            <p:cond delay="0"/>
                                          </p:stCondLst>
                                        </p:cTn>
                                        <p:tgtEl>
                                          <p:spTgt spid="51206"/>
                                        </p:tgtEl>
                                      </p:cBhvr>
                                    </p:animEffect>
                                    <p:anim calcmode="lin" valueType="num">
                                      <p:cBhvr>
                                        <p:cTn id="13" dur="1367" tmFilter="0,0; 0.14,0.36; 0.43,0.73; 0.71,0.91; 1.0,1.0">
                                          <p:stCondLst>
                                            <p:cond delay="0"/>
                                          </p:stCondLst>
                                        </p:cTn>
                                        <p:tgtEl>
                                          <p:spTgt spid="51206"/>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51206"/>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51206"/>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51206"/>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51206"/>
                                        </p:tgtEl>
                                        <p:attrNameLst>
                                          <p:attrName>ppt_y</p:attrName>
                                        </p:attrNameLst>
                                      </p:cBhvr>
                                      <p:tavLst>
                                        <p:tav tm="0" fmla="#ppt_y-sin(pi*$)/81">
                                          <p:val>
                                            <p:fltVal val="0"/>
                                          </p:val>
                                        </p:tav>
                                        <p:tav tm="100000">
                                          <p:val>
                                            <p:fltVal val="1"/>
                                          </p:val>
                                        </p:tav>
                                      </p:tavLst>
                                    </p:anim>
                                    <p:animScale>
                                      <p:cBhvr>
                                        <p:cTn id="18" dur="20">
                                          <p:stCondLst>
                                            <p:cond delay="488"/>
                                          </p:stCondLst>
                                        </p:cTn>
                                        <p:tgtEl>
                                          <p:spTgt spid="51206"/>
                                        </p:tgtEl>
                                      </p:cBhvr>
                                      <p:to x="100000" y="60000"/>
                                    </p:animScale>
                                    <p:animScale>
                                      <p:cBhvr>
                                        <p:cTn id="19" dur="125" decel="50000">
                                          <p:stCondLst>
                                            <p:cond delay="507"/>
                                          </p:stCondLst>
                                        </p:cTn>
                                        <p:tgtEl>
                                          <p:spTgt spid="51206"/>
                                        </p:tgtEl>
                                      </p:cBhvr>
                                      <p:to x="100000" y="100000"/>
                                    </p:animScale>
                                    <p:animScale>
                                      <p:cBhvr>
                                        <p:cTn id="20" dur="20">
                                          <p:stCondLst>
                                            <p:cond delay="984"/>
                                          </p:stCondLst>
                                        </p:cTn>
                                        <p:tgtEl>
                                          <p:spTgt spid="51206"/>
                                        </p:tgtEl>
                                      </p:cBhvr>
                                      <p:to x="100000" y="80000"/>
                                    </p:animScale>
                                    <p:animScale>
                                      <p:cBhvr>
                                        <p:cTn id="21" dur="125" decel="50000">
                                          <p:stCondLst>
                                            <p:cond delay="1004"/>
                                          </p:stCondLst>
                                        </p:cTn>
                                        <p:tgtEl>
                                          <p:spTgt spid="51206"/>
                                        </p:tgtEl>
                                      </p:cBhvr>
                                      <p:to x="100000" y="100000"/>
                                    </p:animScale>
                                    <p:animScale>
                                      <p:cBhvr>
                                        <p:cTn id="22" dur="20">
                                          <p:stCondLst>
                                            <p:cond delay="1232"/>
                                          </p:stCondLst>
                                        </p:cTn>
                                        <p:tgtEl>
                                          <p:spTgt spid="51206"/>
                                        </p:tgtEl>
                                      </p:cBhvr>
                                      <p:to x="100000" y="90000"/>
                                    </p:animScale>
                                    <p:animScale>
                                      <p:cBhvr>
                                        <p:cTn id="23" dur="125" decel="50000">
                                          <p:stCondLst>
                                            <p:cond delay="1251"/>
                                          </p:stCondLst>
                                        </p:cTn>
                                        <p:tgtEl>
                                          <p:spTgt spid="51206"/>
                                        </p:tgtEl>
                                      </p:cBhvr>
                                      <p:to x="100000" y="100000"/>
                                    </p:animScale>
                                    <p:animScale>
                                      <p:cBhvr>
                                        <p:cTn id="24" dur="20">
                                          <p:stCondLst>
                                            <p:cond delay="1356"/>
                                          </p:stCondLst>
                                        </p:cTn>
                                        <p:tgtEl>
                                          <p:spTgt spid="51206"/>
                                        </p:tgtEl>
                                      </p:cBhvr>
                                      <p:to x="100000" y="95000"/>
                                    </p:animScale>
                                    <p:animScale>
                                      <p:cBhvr>
                                        <p:cTn id="25" dur="125" decel="50000">
                                          <p:stCondLst>
                                            <p:cond delay="1376"/>
                                          </p:stCondLst>
                                        </p:cTn>
                                        <p:tgtEl>
                                          <p:spTgt spid="51206"/>
                                        </p:tgtEl>
                                      </p:cBhvr>
                                      <p:to x="100000" y="100000"/>
                                    </p:animScale>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6" grpId="0"/>
      <p:bldP spid="4" grpId="0" animBg="1"/>
      <p:bldP spid="11" grpId="0" animBg="1"/>
      <p:bldP spid="1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7537051"/>
              </p:ext>
            </p:extLst>
          </p:nvPr>
        </p:nvGraphicFramePr>
        <p:xfrm>
          <a:off x="1701800" y="152400"/>
          <a:ext cx="8788400" cy="5577840"/>
        </p:xfrm>
        <a:graphic>
          <a:graphicData uri="http://schemas.openxmlformats.org/drawingml/2006/table">
            <a:tbl>
              <a:tblPr firstRow="1" bandRow="1">
                <a:tableStyleId>{F5AB1C69-6EDB-4FF4-983F-18BD219EF322}</a:tableStyleId>
              </a:tblPr>
              <a:tblGrid>
                <a:gridCol w="1757680">
                  <a:extLst>
                    <a:ext uri="{9D8B030D-6E8A-4147-A177-3AD203B41FA5}">
                      <a16:colId xmlns:a16="http://schemas.microsoft.com/office/drawing/2014/main" val="20000"/>
                    </a:ext>
                  </a:extLst>
                </a:gridCol>
                <a:gridCol w="1757680">
                  <a:extLst>
                    <a:ext uri="{9D8B030D-6E8A-4147-A177-3AD203B41FA5}">
                      <a16:colId xmlns:a16="http://schemas.microsoft.com/office/drawing/2014/main" val="20001"/>
                    </a:ext>
                  </a:extLst>
                </a:gridCol>
                <a:gridCol w="1844040">
                  <a:extLst>
                    <a:ext uri="{9D8B030D-6E8A-4147-A177-3AD203B41FA5}">
                      <a16:colId xmlns:a16="http://schemas.microsoft.com/office/drawing/2014/main" val="20002"/>
                    </a:ext>
                  </a:extLst>
                </a:gridCol>
                <a:gridCol w="1671320">
                  <a:extLst>
                    <a:ext uri="{9D8B030D-6E8A-4147-A177-3AD203B41FA5}">
                      <a16:colId xmlns:a16="http://schemas.microsoft.com/office/drawing/2014/main" val="20003"/>
                    </a:ext>
                  </a:extLst>
                </a:gridCol>
                <a:gridCol w="1757680">
                  <a:extLst>
                    <a:ext uri="{9D8B030D-6E8A-4147-A177-3AD203B41FA5}">
                      <a16:colId xmlns:a16="http://schemas.microsoft.com/office/drawing/2014/main" val="20004"/>
                    </a:ext>
                  </a:extLst>
                </a:gridCol>
              </a:tblGrid>
              <a:tr h="9296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altLang="en-US" sz="1800" b="1" noProof="0" dirty="0">
                          <a:solidFill>
                            <a:srgbClr val="EDC950"/>
                          </a:solidFill>
                          <a:latin typeface="Segoe UI" panose="020B0502040204020203" pitchFamily="34" charset="0"/>
                          <a:cs typeface="Segoe UI" panose="020B0502040204020203" pitchFamily="34" charset="0"/>
                        </a:rPr>
                        <a:t>Méthode(s) et interruptions</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altLang="en-US" sz="1800" b="1" noProof="0" dirty="0">
                          <a:solidFill>
                            <a:srgbClr val="EDC950"/>
                          </a:solidFill>
                          <a:latin typeface="Segoe UI" panose="020B0502040204020203" pitchFamily="34" charset="0"/>
                          <a:cs typeface="Segoe UI" panose="020B0502040204020203" pitchFamily="34" charset="0"/>
                        </a:rPr>
                        <a:t>Raisons d’interruption</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altLang="en-US" sz="1800" b="1" noProof="0" dirty="0">
                          <a:solidFill>
                            <a:srgbClr val="EDC950"/>
                          </a:solidFill>
                          <a:latin typeface="Segoe UI" panose="020B0502040204020203" pitchFamily="34" charset="0"/>
                          <a:cs typeface="Segoe UI" panose="020B0502040204020203" pitchFamily="34" charset="0"/>
                        </a:rPr>
                        <a:t>Grossesses</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altLang="en-US" sz="1800" b="1" noProof="0" dirty="0">
                          <a:solidFill>
                            <a:srgbClr val="EDC950"/>
                          </a:solidFill>
                          <a:latin typeface="Segoe UI" panose="020B0502040204020203" pitchFamily="34" charset="0"/>
                          <a:cs typeface="Segoe UI" panose="020B0502040204020203" pitchFamily="34" charset="0"/>
                        </a:rPr>
                        <a:t>Généralités</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altLang="en-US" sz="1800" b="1" noProof="0" dirty="0">
                          <a:solidFill>
                            <a:srgbClr val="EDC950"/>
                          </a:solidFill>
                          <a:latin typeface="Segoe UI" panose="020B0502040204020203" pitchFamily="34" charset="0"/>
                          <a:cs typeface="Segoe UI" panose="020B0502040204020203" pitchFamily="34" charset="0"/>
                        </a:rPr>
                        <a:t>Qu’est-ce qui ne va pas ?</a:t>
                      </a:r>
                    </a:p>
                  </a:txBody>
                  <a:tcPr marL="91447" marR="91447" marT="45725" marB="45725" anchor="ctr">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rgbClr val="265C9B"/>
                    </a:solidFill>
                  </a:tcPr>
                </a:tc>
                <a:extLst>
                  <a:ext uri="{0D108BD9-81ED-4DB2-BD59-A6C34878D82A}">
                    <a16:rowId xmlns:a16="http://schemas.microsoft.com/office/drawing/2014/main" val="10000"/>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929640">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tc>
                  <a:txBody>
                    <a:bodyPr/>
                    <a:lstStyle/>
                    <a:p>
                      <a:endParaRPr lang="fr-SN" sz="1800" dirty="0"/>
                    </a:p>
                  </a:txBody>
                  <a:tcPr marL="91447" marR="91447" marT="45725" marB="45725">
                    <a:lnL w="12700" cap="flat" cmpd="sng" algn="ctr">
                      <a:solidFill>
                        <a:srgbClr val="265C9B"/>
                      </a:solidFill>
                      <a:prstDash val="solid"/>
                      <a:round/>
                      <a:headEnd type="none" w="med" len="med"/>
                      <a:tailEnd type="none" w="med" len="med"/>
                    </a:lnL>
                    <a:lnR w="12700" cap="flat" cmpd="sng" algn="ctr">
                      <a:solidFill>
                        <a:srgbClr val="265C9B"/>
                      </a:solidFill>
                      <a:prstDash val="solid"/>
                      <a:round/>
                      <a:headEnd type="none" w="med" len="med"/>
                      <a:tailEnd type="none" w="med" len="med"/>
                    </a:lnR>
                    <a:lnT w="12700" cap="flat" cmpd="sng" algn="ctr">
                      <a:solidFill>
                        <a:srgbClr val="265C9B"/>
                      </a:solidFill>
                      <a:prstDash val="solid"/>
                      <a:round/>
                      <a:headEnd type="none" w="med" len="med"/>
                      <a:tailEnd type="none" w="med" len="med"/>
                    </a:lnT>
                    <a:lnB w="12700" cap="flat" cmpd="sng" algn="ctr">
                      <a:solidFill>
                        <a:srgbClr val="265C9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6153" name="Text Box 9"/>
          <p:cNvSpPr txBox="1">
            <a:spLocks noChangeArrowheads="1"/>
          </p:cNvSpPr>
          <p:nvPr/>
        </p:nvSpPr>
        <p:spPr bwMode="auto">
          <a:xfrm>
            <a:off x="19812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4" name="Text Box 10"/>
          <p:cNvSpPr txBox="1">
            <a:spLocks noChangeArrowheads="1"/>
          </p:cNvSpPr>
          <p:nvPr/>
        </p:nvSpPr>
        <p:spPr bwMode="auto">
          <a:xfrm>
            <a:off x="19812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5" name="Text Box 11"/>
          <p:cNvSpPr txBox="1">
            <a:spLocks noChangeArrowheads="1"/>
          </p:cNvSpPr>
          <p:nvPr/>
        </p:nvSpPr>
        <p:spPr bwMode="auto">
          <a:xfrm>
            <a:off x="19812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6" name="Text Box 12"/>
          <p:cNvSpPr txBox="1">
            <a:spLocks noChangeArrowheads="1"/>
          </p:cNvSpPr>
          <p:nvPr/>
        </p:nvSpPr>
        <p:spPr bwMode="auto">
          <a:xfrm>
            <a:off x="19812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7" name="Text Box 13"/>
          <p:cNvSpPr txBox="1">
            <a:spLocks noChangeArrowheads="1"/>
          </p:cNvSpPr>
          <p:nvPr/>
        </p:nvSpPr>
        <p:spPr bwMode="auto">
          <a:xfrm>
            <a:off x="19812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8" name="Rectangle 14"/>
          <p:cNvSpPr>
            <a:spLocks noChangeArrowheads="1"/>
          </p:cNvSpPr>
          <p:nvPr/>
        </p:nvSpPr>
        <p:spPr bwMode="auto">
          <a:xfrm>
            <a:off x="37338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59" name="Rectangle 15"/>
          <p:cNvSpPr>
            <a:spLocks noChangeArrowheads="1"/>
          </p:cNvSpPr>
          <p:nvPr/>
        </p:nvSpPr>
        <p:spPr bwMode="auto">
          <a:xfrm>
            <a:off x="731520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0" name="Rectangle 16"/>
          <p:cNvSpPr>
            <a:spLocks noChangeArrowheads="1"/>
          </p:cNvSpPr>
          <p:nvPr/>
        </p:nvSpPr>
        <p:spPr bwMode="auto">
          <a:xfrm>
            <a:off x="553669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1" name="Rectangle 17"/>
          <p:cNvSpPr>
            <a:spLocks noChangeArrowheads="1"/>
          </p:cNvSpPr>
          <p:nvPr/>
        </p:nvSpPr>
        <p:spPr bwMode="auto">
          <a:xfrm>
            <a:off x="9041890" y="12954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Q $100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2" name="Rectangle 18"/>
          <p:cNvSpPr>
            <a:spLocks noChangeArrowheads="1"/>
          </p:cNvSpPr>
          <p:nvPr/>
        </p:nvSpPr>
        <p:spPr bwMode="auto">
          <a:xfrm>
            <a:off x="37338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3" name="Rectangle 19"/>
          <p:cNvSpPr>
            <a:spLocks noChangeArrowheads="1"/>
          </p:cNvSpPr>
          <p:nvPr/>
        </p:nvSpPr>
        <p:spPr bwMode="auto">
          <a:xfrm>
            <a:off x="553669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4" name="Rectangle 20"/>
          <p:cNvSpPr>
            <a:spLocks noChangeArrowheads="1"/>
          </p:cNvSpPr>
          <p:nvPr/>
        </p:nvSpPr>
        <p:spPr bwMode="auto">
          <a:xfrm>
            <a:off x="731520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5" name="Rectangle 21"/>
          <p:cNvSpPr>
            <a:spLocks noChangeArrowheads="1"/>
          </p:cNvSpPr>
          <p:nvPr/>
        </p:nvSpPr>
        <p:spPr bwMode="auto">
          <a:xfrm>
            <a:off x="9041890" y="22815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5" action="ppaction://hlinksldjump">
                  <a:extLst>
                    <a:ext uri="{A12FA001-AC4F-418D-AE19-62706E023703}">
                      <ahyp:hlinkClr xmlns:ahyp="http://schemas.microsoft.com/office/drawing/2018/hyperlinkcolor" val="tx"/>
                    </a:ext>
                  </a:extLst>
                </a:hlinkClick>
              </a:rPr>
              <a:t>Q $200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6" name="Rectangle 22"/>
          <p:cNvSpPr>
            <a:spLocks noChangeArrowheads="1"/>
          </p:cNvSpPr>
          <p:nvPr/>
        </p:nvSpPr>
        <p:spPr bwMode="auto">
          <a:xfrm>
            <a:off x="37338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6"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7" name="Rectangle 23"/>
          <p:cNvSpPr>
            <a:spLocks noChangeArrowheads="1"/>
          </p:cNvSpPr>
          <p:nvPr/>
        </p:nvSpPr>
        <p:spPr bwMode="auto">
          <a:xfrm>
            <a:off x="553669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7"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8" name="Rectangle 24"/>
          <p:cNvSpPr>
            <a:spLocks noChangeArrowheads="1"/>
          </p:cNvSpPr>
          <p:nvPr/>
        </p:nvSpPr>
        <p:spPr bwMode="auto">
          <a:xfrm>
            <a:off x="731520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8"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69" name="Rectangle 25"/>
          <p:cNvSpPr>
            <a:spLocks noChangeArrowheads="1"/>
          </p:cNvSpPr>
          <p:nvPr/>
        </p:nvSpPr>
        <p:spPr bwMode="auto">
          <a:xfrm>
            <a:off x="9041890" y="3195935"/>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19" action="ppaction://hlinksldjump">
                  <a:extLst>
                    <a:ext uri="{A12FA001-AC4F-418D-AE19-62706E023703}">
                      <ahyp:hlinkClr xmlns:ahyp="http://schemas.microsoft.com/office/drawing/2018/hyperlinkcolor" val="tx"/>
                    </a:ext>
                  </a:extLst>
                </a:hlinkClick>
              </a:rPr>
              <a:t>Q $300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0" name="Rectangle 26"/>
          <p:cNvSpPr>
            <a:spLocks noChangeArrowheads="1"/>
          </p:cNvSpPr>
          <p:nvPr/>
        </p:nvSpPr>
        <p:spPr bwMode="auto">
          <a:xfrm>
            <a:off x="37338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0"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1" name="Rectangle 27"/>
          <p:cNvSpPr>
            <a:spLocks noChangeArrowheads="1"/>
          </p:cNvSpPr>
          <p:nvPr/>
        </p:nvSpPr>
        <p:spPr bwMode="auto">
          <a:xfrm>
            <a:off x="553669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1"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2" name="Rectangle 28"/>
          <p:cNvSpPr>
            <a:spLocks noChangeArrowheads="1"/>
          </p:cNvSpPr>
          <p:nvPr/>
        </p:nvSpPr>
        <p:spPr bwMode="auto">
          <a:xfrm>
            <a:off x="731520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2"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3" name="Rectangle 29"/>
          <p:cNvSpPr>
            <a:spLocks noChangeArrowheads="1"/>
          </p:cNvSpPr>
          <p:nvPr/>
        </p:nvSpPr>
        <p:spPr bwMode="auto">
          <a:xfrm>
            <a:off x="9041890" y="41148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3" action="ppaction://hlinksldjump">
                  <a:extLst>
                    <a:ext uri="{A12FA001-AC4F-418D-AE19-62706E023703}">
                      <ahyp:hlinkClr xmlns:ahyp="http://schemas.microsoft.com/office/drawing/2018/hyperlinkcolor" val="tx"/>
                    </a:ext>
                  </a:extLst>
                </a:hlinkClick>
              </a:rPr>
              <a:t>Q $400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4" name="Rectangle 30"/>
          <p:cNvSpPr>
            <a:spLocks noChangeArrowheads="1"/>
          </p:cNvSpPr>
          <p:nvPr/>
        </p:nvSpPr>
        <p:spPr bwMode="auto">
          <a:xfrm>
            <a:off x="37338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4"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5" name="Rectangle 31"/>
          <p:cNvSpPr>
            <a:spLocks noChangeArrowheads="1"/>
          </p:cNvSpPr>
          <p:nvPr/>
        </p:nvSpPr>
        <p:spPr bwMode="auto">
          <a:xfrm>
            <a:off x="553669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5"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6" name="Rectangle 32"/>
          <p:cNvSpPr>
            <a:spLocks noChangeArrowheads="1"/>
          </p:cNvSpPr>
          <p:nvPr/>
        </p:nvSpPr>
        <p:spPr bwMode="auto">
          <a:xfrm>
            <a:off x="731520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6"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7" name="Rectangle 33"/>
          <p:cNvSpPr>
            <a:spLocks noChangeArrowheads="1"/>
          </p:cNvSpPr>
          <p:nvPr/>
        </p:nvSpPr>
        <p:spPr bwMode="auto">
          <a:xfrm>
            <a:off x="9041890" y="5029200"/>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dirty="0">
                <a:solidFill>
                  <a:srgbClr val="CD2959"/>
                </a:solidFill>
                <a:latin typeface="Segoe UI" panose="020B0502040204020203" pitchFamily="34" charset="0"/>
                <a:cs typeface="Segoe UI" panose="020B0502040204020203" pitchFamily="34" charset="0"/>
                <a:hlinkClick r:id="rId27" action="ppaction://hlinksldjump">
                  <a:extLst>
                    <a:ext uri="{A12FA001-AC4F-418D-AE19-62706E023703}">
                      <ahyp:hlinkClr xmlns:ahyp="http://schemas.microsoft.com/office/drawing/2018/hyperlinkcolor" val="tx"/>
                    </a:ext>
                  </a:extLst>
                </a:hlinkClick>
              </a:rPr>
              <a:t>Q $500</a:t>
            </a:r>
            <a:endParaRPr lang="en-US" altLang="en-US" sz="2400" dirty="0">
              <a:solidFill>
                <a:srgbClr val="CD2959"/>
              </a:solidFill>
              <a:latin typeface="Segoe UI" panose="020B0502040204020203" pitchFamily="34" charset="0"/>
              <a:cs typeface="Segoe UI" panose="020B0502040204020203" pitchFamily="34" charset="0"/>
            </a:endParaRPr>
          </a:p>
        </p:txBody>
      </p:sp>
      <p:sp>
        <p:nvSpPr>
          <p:cNvPr id="6178" name="Text Box 34"/>
          <p:cNvSpPr txBox="1">
            <a:spLocks noChangeArrowheads="1"/>
          </p:cNvSpPr>
          <p:nvPr/>
        </p:nvSpPr>
        <p:spPr bwMode="auto">
          <a:xfrm>
            <a:off x="1701800" y="5761632"/>
            <a:ext cx="8788400" cy="457200"/>
          </a:xfrm>
          <a:prstGeom prst="rect">
            <a:avLst/>
          </a:prstGeom>
          <a:solidFill>
            <a:srgbClr val="EDC950"/>
          </a:solidFill>
          <a:ln>
            <a:solidFill>
              <a:srgbClr val="265C9B"/>
            </a:solidFill>
          </a:ln>
          <a:effectLst/>
        </p:spPr>
        <p:txBody>
          <a:bodyPr wrap="square">
            <a:spAutoFit/>
          </a:bodyPr>
          <a:lstStyle/>
          <a:p>
            <a:pPr algn="ctr">
              <a:defRPr/>
            </a:pPr>
            <a:r>
              <a:rPr lang="fr-FR" altLang="en-US" sz="2400" b="1" dirty="0">
                <a:solidFill>
                  <a:srgbClr val="265C9B"/>
                </a:solidFill>
                <a:latin typeface="Segoe UI" panose="020B0502040204020203" pitchFamily="34" charset="0"/>
                <a:cs typeface="Segoe UI" panose="020B0502040204020203" pitchFamily="34" charset="0"/>
                <a:hlinkClick r:id="rId28" action="ppaction://hlinksldjump">
                  <a:extLst>
                    <a:ext uri="{A12FA001-AC4F-418D-AE19-62706E023703}">
                      <ahyp:hlinkClr xmlns:ahyp="http://schemas.microsoft.com/office/drawing/2018/hyperlinkcolor" val="tx"/>
                    </a:ext>
                  </a:extLst>
                </a:hlinkClick>
              </a:rPr>
              <a:t>La toute dernière question</a:t>
            </a:r>
            <a:endParaRPr lang="fr-FR" altLang="en-US" sz="2400" b="1" dirty="0">
              <a:solidFill>
                <a:srgbClr val="265C9B"/>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799" y="577872"/>
            <a:ext cx="8763000" cy="906659"/>
          </a:xfrm>
        </p:spPr>
        <p:txBody>
          <a:bodyPr/>
          <a:lstStyle/>
          <a:p>
            <a:r>
              <a:rPr lang="fr-FR" altLang="en-US" sz="4500" dirty="0">
                <a:latin typeface="Segoe UI" panose="020B0502040204020203" pitchFamily="34" charset="0"/>
                <a:cs typeface="Segoe UI" panose="020B0502040204020203" pitchFamily="34" charset="0"/>
              </a:rPr>
              <a:t>$300 – </a:t>
            </a:r>
            <a:r>
              <a:rPr lang="fr-FR" altLang="en-US" sz="4500" i="1" dirty="0">
                <a:latin typeface="Segoe UI" panose="020B0502040204020203" pitchFamily="34" charset="0"/>
                <a:cs typeface="Segoe UI" panose="020B0502040204020203" pitchFamily="34" charset="0"/>
              </a:rPr>
              <a:t>Qu’est-ce qui ne va pas ?</a:t>
            </a:r>
            <a:endParaRPr lang="en-US" altLang="en-US" sz="4500" dirty="0">
              <a:latin typeface="Segoe UI" panose="020B0502040204020203" pitchFamily="34" charset="0"/>
              <a:cs typeface="Segoe UI" panose="020B0502040204020203" pitchFamily="34" charset="0"/>
            </a:endParaRPr>
          </a:p>
        </p:txBody>
      </p:sp>
      <p:sp>
        <p:nvSpPr>
          <p:cNvPr id="52231" name="Text Box 7"/>
          <p:cNvSpPr txBox="1">
            <a:spLocks noChangeArrowheads="1"/>
          </p:cNvSpPr>
          <p:nvPr/>
        </p:nvSpPr>
        <p:spPr bwMode="auto">
          <a:xfrm>
            <a:off x="2358150" y="1905000"/>
            <a:ext cx="7475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fr-FR" altLang="en-US" sz="3600" b="1" dirty="0">
                <a:latin typeface="Segoe UI" panose="020B0502040204020203" pitchFamily="34" charset="0"/>
                <a:cs typeface="Segoe UI" panose="020B0502040204020203" pitchFamily="34" charset="0"/>
              </a:rPr>
              <a:t>Trouver l’erreur dans le calendrier</a:t>
            </a:r>
          </a:p>
        </p:txBody>
      </p:sp>
      <p:sp>
        <p:nvSpPr>
          <p:cNvPr id="9" name="TextBox 8"/>
          <p:cNvSpPr txBox="1"/>
          <p:nvPr/>
        </p:nvSpPr>
        <p:spPr>
          <a:xfrm>
            <a:off x="76200" y="5156832"/>
            <a:ext cx="3483708" cy="1015663"/>
          </a:xfrm>
          <a:prstGeom prst="rect">
            <a:avLst/>
          </a:prstGeom>
          <a:noFill/>
        </p:spPr>
        <p:txBody>
          <a:bodyPr wrap="square" rtlCol="0">
            <a:spAutoFit/>
          </a:bodyPr>
          <a:lstStyle/>
          <a:p>
            <a:pPr algn="ctr"/>
            <a:r>
              <a:rPr lang="fr-FR" sz="2000" i="1" dirty="0">
                <a:latin typeface="Segoe UI" panose="020B0502040204020203" pitchFamily="34" charset="0"/>
                <a:cs typeface="Segoe UI" panose="020B0502040204020203" pitchFamily="34" charset="0"/>
              </a:rPr>
              <a:t>Considérons pour cet exemple qu’on est actuellement au mois d’octobre 2023</a:t>
            </a:r>
          </a:p>
        </p:txBody>
      </p:sp>
      <p:graphicFrame>
        <p:nvGraphicFramePr>
          <p:cNvPr id="25" name="Table 24">
            <a:extLst>
              <a:ext uri="{FF2B5EF4-FFF2-40B4-BE49-F238E27FC236}">
                <a16:creationId xmlns:a16="http://schemas.microsoft.com/office/drawing/2014/main" id="{63734A45-C54F-8E82-8C25-9929F9C8ED1B}"/>
              </a:ext>
            </a:extLst>
          </p:cNvPr>
          <p:cNvGraphicFramePr>
            <a:graphicFrameLocks noGrp="1"/>
          </p:cNvGraphicFramePr>
          <p:nvPr>
            <p:extLst>
              <p:ext uri="{D42A27DB-BD31-4B8C-83A1-F6EECF244321}">
                <p14:modId xmlns:p14="http://schemas.microsoft.com/office/powerpoint/2010/main" val="4279756013"/>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3</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6" name="Arrow: Right 1">
            <a:extLst>
              <a:ext uri="{FF2B5EF4-FFF2-40B4-BE49-F238E27FC236}">
                <a16:creationId xmlns:a16="http://schemas.microsoft.com/office/drawing/2014/main" id="{1E08C95F-EB03-60B8-65E0-E40661B01D50}"/>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7" name="Straight Arrow Connector 26">
            <a:extLst>
              <a:ext uri="{FF2B5EF4-FFF2-40B4-BE49-F238E27FC236}">
                <a16:creationId xmlns:a16="http://schemas.microsoft.com/office/drawing/2014/main" id="{FD8A3345-B327-5B7E-B31D-C3F556FF469D}"/>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819400" y="3095846"/>
            <a:ext cx="1084521" cy="85060"/>
          </a:xfrm>
          <a:custGeom>
            <a:avLst/>
            <a:gdLst>
              <a:gd name="connsiteX0" fmla="*/ 0 w 1084521"/>
              <a:gd name="connsiteY0" fmla="*/ 63795 h 85060"/>
              <a:gd name="connsiteX1" fmla="*/ 233916 w 1084521"/>
              <a:gd name="connsiteY1" fmla="*/ 21265 h 85060"/>
              <a:gd name="connsiteX2" fmla="*/ 329609 w 1084521"/>
              <a:gd name="connsiteY2" fmla="*/ 0 h 85060"/>
              <a:gd name="connsiteX3" fmla="*/ 446568 w 1084521"/>
              <a:gd name="connsiteY3" fmla="*/ 21265 h 85060"/>
              <a:gd name="connsiteX4" fmla="*/ 467833 w 1084521"/>
              <a:gd name="connsiteY4" fmla="*/ 53162 h 85060"/>
              <a:gd name="connsiteX5" fmla="*/ 531628 w 1084521"/>
              <a:gd name="connsiteY5" fmla="*/ 85060 h 85060"/>
              <a:gd name="connsiteX6" fmla="*/ 723014 w 1084521"/>
              <a:gd name="connsiteY6" fmla="*/ 42530 h 85060"/>
              <a:gd name="connsiteX7" fmla="*/ 765544 w 1084521"/>
              <a:gd name="connsiteY7" fmla="*/ 21265 h 85060"/>
              <a:gd name="connsiteX8" fmla="*/ 797442 w 1084521"/>
              <a:gd name="connsiteY8" fmla="*/ 10632 h 85060"/>
              <a:gd name="connsiteX9" fmla="*/ 903768 w 1084521"/>
              <a:gd name="connsiteY9" fmla="*/ 21265 h 85060"/>
              <a:gd name="connsiteX10" fmla="*/ 988828 w 1084521"/>
              <a:gd name="connsiteY10" fmla="*/ 63795 h 85060"/>
              <a:gd name="connsiteX11" fmla="*/ 1084521 w 1084521"/>
              <a:gd name="connsiteY11" fmla="*/ 74428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521" h="85060">
                <a:moveTo>
                  <a:pt x="0" y="63795"/>
                </a:moveTo>
                <a:cubicBezTo>
                  <a:pt x="58152" y="54103"/>
                  <a:pt x="210012" y="29233"/>
                  <a:pt x="233916" y="21265"/>
                </a:cubicBezTo>
                <a:cubicBezTo>
                  <a:pt x="286266" y="3814"/>
                  <a:pt x="254759" y="12474"/>
                  <a:pt x="329609" y="0"/>
                </a:cubicBezTo>
                <a:cubicBezTo>
                  <a:pt x="368595" y="7088"/>
                  <a:pt x="409584" y="7041"/>
                  <a:pt x="446568" y="21265"/>
                </a:cubicBezTo>
                <a:cubicBezTo>
                  <a:pt x="458495" y="25852"/>
                  <a:pt x="459850" y="43184"/>
                  <a:pt x="467833" y="53162"/>
                </a:cubicBezTo>
                <a:cubicBezTo>
                  <a:pt x="491533" y="82787"/>
                  <a:pt x="490886" y="74875"/>
                  <a:pt x="531628" y="85060"/>
                </a:cubicBezTo>
                <a:cubicBezTo>
                  <a:pt x="599908" y="72645"/>
                  <a:pt x="658712" y="65912"/>
                  <a:pt x="723014" y="42530"/>
                </a:cubicBezTo>
                <a:cubicBezTo>
                  <a:pt x="737910" y="37113"/>
                  <a:pt x="750976" y="27509"/>
                  <a:pt x="765544" y="21265"/>
                </a:cubicBezTo>
                <a:cubicBezTo>
                  <a:pt x="775846" y="16850"/>
                  <a:pt x="786809" y="14176"/>
                  <a:pt x="797442" y="10632"/>
                </a:cubicBezTo>
                <a:cubicBezTo>
                  <a:pt x="832884" y="14176"/>
                  <a:pt x="868841" y="14279"/>
                  <a:pt x="903768" y="21265"/>
                </a:cubicBezTo>
                <a:cubicBezTo>
                  <a:pt x="965085" y="33529"/>
                  <a:pt x="943534" y="41148"/>
                  <a:pt x="988828" y="63795"/>
                </a:cubicBezTo>
                <a:cubicBezTo>
                  <a:pt x="1023544" y="81153"/>
                  <a:pt x="1042448" y="74428"/>
                  <a:pt x="108452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2"/>
          <p:cNvSpPr/>
          <p:nvPr/>
        </p:nvSpPr>
        <p:spPr>
          <a:xfrm>
            <a:off x="9283995" y="3048000"/>
            <a:ext cx="2009554" cy="180753"/>
          </a:xfrm>
          <a:custGeom>
            <a:avLst/>
            <a:gdLst>
              <a:gd name="connsiteX0" fmla="*/ 0 w 2009554"/>
              <a:gd name="connsiteY0" fmla="*/ 85060 h 180753"/>
              <a:gd name="connsiteX1" fmla="*/ 287079 w 2009554"/>
              <a:gd name="connsiteY1" fmla="*/ 148856 h 180753"/>
              <a:gd name="connsiteX2" fmla="*/ 297712 w 2009554"/>
              <a:gd name="connsiteY2" fmla="*/ 180753 h 180753"/>
              <a:gd name="connsiteX3" fmla="*/ 393405 w 2009554"/>
              <a:gd name="connsiteY3" fmla="*/ 170121 h 180753"/>
              <a:gd name="connsiteX4" fmla="*/ 467833 w 2009554"/>
              <a:gd name="connsiteY4" fmla="*/ 116958 h 180753"/>
              <a:gd name="connsiteX5" fmla="*/ 499730 w 2009554"/>
              <a:gd name="connsiteY5" fmla="*/ 95693 h 180753"/>
              <a:gd name="connsiteX6" fmla="*/ 531628 w 2009554"/>
              <a:gd name="connsiteY6" fmla="*/ 85060 h 180753"/>
              <a:gd name="connsiteX7" fmla="*/ 616688 w 2009554"/>
              <a:gd name="connsiteY7" fmla="*/ 42530 h 180753"/>
              <a:gd name="connsiteX8" fmla="*/ 691116 w 2009554"/>
              <a:gd name="connsiteY8" fmla="*/ 53163 h 180753"/>
              <a:gd name="connsiteX9" fmla="*/ 765544 w 2009554"/>
              <a:gd name="connsiteY9" fmla="*/ 85060 h 180753"/>
              <a:gd name="connsiteX10" fmla="*/ 861237 w 2009554"/>
              <a:gd name="connsiteY10" fmla="*/ 74428 h 180753"/>
              <a:gd name="connsiteX11" fmla="*/ 967563 w 2009554"/>
              <a:gd name="connsiteY11" fmla="*/ 53163 h 180753"/>
              <a:gd name="connsiteX12" fmla="*/ 1010093 w 2009554"/>
              <a:gd name="connsiteY12" fmla="*/ 31898 h 180753"/>
              <a:gd name="connsiteX13" fmla="*/ 1052623 w 2009554"/>
              <a:gd name="connsiteY13" fmla="*/ 21265 h 180753"/>
              <a:gd name="connsiteX14" fmla="*/ 1158949 w 2009554"/>
              <a:gd name="connsiteY14" fmla="*/ 0 h 180753"/>
              <a:gd name="connsiteX15" fmla="*/ 1212112 w 2009554"/>
              <a:gd name="connsiteY15" fmla="*/ 10633 h 180753"/>
              <a:gd name="connsiteX16" fmla="*/ 1254642 w 2009554"/>
              <a:gd name="connsiteY16" fmla="*/ 74428 h 180753"/>
              <a:gd name="connsiteX17" fmla="*/ 1307805 w 2009554"/>
              <a:gd name="connsiteY17" fmla="*/ 138223 h 180753"/>
              <a:gd name="connsiteX18" fmla="*/ 1488558 w 2009554"/>
              <a:gd name="connsiteY18" fmla="*/ 127591 h 180753"/>
              <a:gd name="connsiteX19" fmla="*/ 1520456 w 2009554"/>
              <a:gd name="connsiteY19" fmla="*/ 106326 h 180753"/>
              <a:gd name="connsiteX20" fmla="*/ 1552354 w 2009554"/>
              <a:gd name="connsiteY20" fmla="*/ 95693 h 180753"/>
              <a:gd name="connsiteX21" fmla="*/ 1584251 w 2009554"/>
              <a:gd name="connsiteY21" fmla="*/ 74428 h 180753"/>
              <a:gd name="connsiteX22" fmla="*/ 1648047 w 2009554"/>
              <a:gd name="connsiteY22" fmla="*/ 53163 h 180753"/>
              <a:gd name="connsiteX23" fmla="*/ 1786270 w 2009554"/>
              <a:gd name="connsiteY23" fmla="*/ 74428 h 180753"/>
              <a:gd name="connsiteX24" fmla="*/ 1807535 w 2009554"/>
              <a:gd name="connsiteY24" fmla="*/ 138223 h 180753"/>
              <a:gd name="connsiteX25" fmla="*/ 1860698 w 2009554"/>
              <a:gd name="connsiteY25" fmla="*/ 180753 h 180753"/>
              <a:gd name="connsiteX26" fmla="*/ 1945758 w 2009554"/>
              <a:gd name="connsiteY26" fmla="*/ 159488 h 180753"/>
              <a:gd name="connsiteX27" fmla="*/ 2009554 w 2009554"/>
              <a:gd name="connsiteY27" fmla="*/ 9569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554" h="180753">
                <a:moveTo>
                  <a:pt x="0" y="85060"/>
                </a:moveTo>
                <a:cubicBezTo>
                  <a:pt x="231001" y="103541"/>
                  <a:pt x="235087" y="27544"/>
                  <a:pt x="287079" y="148856"/>
                </a:cubicBezTo>
                <a:cubicBezTo>
                  <a:pt x="291494" y="159157"/>
                  <a:pt x="294168" y="170121"/>
                  <a:pt x="297712" y="180753"/>
                </a:cubicBezTo>
                <a:cubicBezTo>
                  <a:pt x="329610" y="177209"/>
                  <a:pt x="362133" y="177337"/>
                  <a:pt x="393405" y="170121"/>
                </a:cubicBezTo>
                <a:cubicBezTo>
                  <a:pt x="436939" y="160075"/>
                  <a:pt x="436534" y="143041"/>
                  <a:pt x="467833" y="116958"/>
                </a:cubicBezTo>
                <a:cubicBezTo>
                  <a:pt x="477650" y="108777"/>
                  <a:pt x="488301" y="101408"/>
                  <a:pt x="499730" y="95693"/>
                </a:cubicBezTo>
                <a:cubicBezTo>
                  <a:pt x="509755" y="90681"/>
                  <a:pt x="521425" y="89698"/>
                  <a:pt x="531628" y="85060"/>
                </a:cubicBezTo>
                <a:cubicBezTo>
                  <a:pt x="560487" y="71942"/>
                  <a:pt x="616688" y="42530"/>
                  <a:pt x="616688" y="42530"/>
                </a:cubicBezTo>
                <a:cubicBezTo>
                  <a:pt x="641497" y="46074"/>
                  <a:pt x="666541" y="48248"/>
                  <a:pt x="691116" y="53163"/>
                </a:cubicBezTo>
                <a:cubicBezTo>
                  <a:pt x="717194" y="58379"/>
                  <a:pt x="742485" y="73531"/>
                  <a:pt x="765544" y="85060"/>
                </a:cubicBezTo>
                <a:cubicBezTo>
                  <a:pt x="797442" y="81516"/>
                  <a:pt x="829536" y="79433"/>
                  <a:pt x="861237" y="74428"/>
                </a:cubicBezTo>
                <a:cubicBezTo>
                  <a:pt x="896939" y="68791"/>
                  <a:pt x="967563" y="53163"/>
                  <a:pt x="967563" y="53163"/>
                </a:cubicBezTo>
                <a:cubicBezTo>
                  <a:pt x="981740" y="46075"/>
                  <a:pt x="995252" y="37463"/>
                  <a:pt x="1010093" y="31898"/>
                </a:cubicBezTo>
                <a:cubicBezTo>
                  <a:pt x="1023776" y="26767"/>
                  <a:pt x="1038572" y="25279"/>
                  <a:pt x="1052623" y="21265"/>
                </a:cubicBezTo>
                <a:cubicBezTo>
                  <a:pt x="1126848" y="58"/>
                  <a:pt x="1031944" y="18144"/>
                  <a:pt x="1158949" y="0"/>
                </a:cubicBezTo>
                <a:cubicBezTo>
                  <a:pt x="1176670" y="3544"/>
                  <a:pt x="1197847" y="-462"/>
                  <a:pt x="1212112" y="10633"/>
                </a:cubicBezTo>
                <a:cubicBezTo>
                  <a:pt x="1232286" y="26324"/>
                  <a:pt x="1236570" y="56356"/>
                  <a:pt x="1254642" y="74428"/>
                </a:cubicBezTo>
                <a:cubicBezTo>
                  <a:pt x="1295576" y="115362"/>
                  <a:pt x="1278199" y="93815"/>
                  <a:pt x="1307805" y="138223"/>
                </a:cubicBezTo>
                <a:cubicBezTo>
                  <a:pt x="1368056" y="134679"/>
                  <a:pt x="1428871" y="136544"/>
                  <a:pt x="1488558" y="127591"/>
                </a:cubicBezTo>
                <a:cubicBezTo>
                  <a:pt x="1501195" y="125695"/>
                  <a:pt x="1509026" y="112041"/>
                  <a:pt x="1520456" y="106326"/>
                </a:cubicBezTo>
                <a:cubicBezTo>
                  <a:pt x="1530481" y="101314"/>
                  <a:pt x="1542329" y="100705"/>
                  <a:pt x="1552354" y="95693"/>
                </a:cubicBezTo>
                <a:cubicBezTo>
                  <a:pt x="1563783" y="89978"/>
                  <a:pt x="1572574" y="79618"/>
                  <a:pt x="1584251" y="74428"/>
                </a:cubicBezTo>
                <a:cubicBezTo>
                  <a:pt x="1604735" y="65324"/>
                  <a:pt x="1648047" y="53163"/>
                  <a:pt x="1648047" y="53163"/>
                </a:cubicBezTo>
                <a:cubicBezTo>
                  <a:pt x="1694121" y="60251"/>
                  <a:pt x="1745138" y="52491"/>
                  <a:pt x="1786270" y="74428"/>
                </a:cubicBezTo>
                <a:cubicBezTo>
                  <a:pt x="1806048" y="84976"/>
                  <a:pt x="1795101" y="119572"/>
                  <a:pt x="1807535" y="138223"/>
                </a:cubicBezTo>
                <a:cubicBezTo>
                  <a:pt x="1835017" y="179446"/>
                  <a:pt x="1816677" y="166080"/>
                  <a:pt x="1860698" y="180753"/>
                </a:cubicBezTo>
                <a:cubicBezTo>
                  <a:pt x="1889051" y="173665"/>
                  <a:pt x="1925092" y="180154"/>
                  <a:pt x="1945758" y="159488"/>
                </a:cubicBezTo>
                <a:lnTo>
                  <a:pt x="2009554" y="95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Smokey's Lounge - TrackTribe">
            <a:hlinkClick r:id="" action="ppaction://media"/>
            <a:extLst>
              <a:ext uri="{FF2B5EF4-FFF2-40B4-BE49-F238E27FC236}">
                <a16:creationId xmlns:a16="http://schemas.microsoft.com/office/drawing/2014/main" id="{C20017EF-8E77-5988-6545-61AFE38C22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78873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2231"/>
                                        </p:tgtEl>
                                        <p:attrNameLst>
                                          <p:attrName>style.visibility</p:attrName>
                                        </p:attrNameLst>
                                      </p:cBhvr>
                                      <p:to>
                                        <p:strVal val="visible"/>
                                      </p:to>
                                    </p:set>
                                    <p:anim calcmode="lin" valueType="num">
                                      <p:cBhvr additive="base">
                                        <p:cTn id="12" dur="500" fill="hold"/>
                                        <p:tgtEl>
                                          <p:spTgt spid="52231"/>
                                        </p:tgtEl>
                                        <p:attrNameLst>
                                          <p:attrName>ppt_x</p:attrName>
                                        </p:attrNameLst>
                                      </p:cBhvr>
                                      <p:tavLst>
                                        <p:tav tm="0">
                                          <p:val>
                                            <p:strVal val="0-#ppt_w/2"/>
                                          </p:val>
                                        </p:tav>
                                        <p:tav tm="100000">
                                          <p:val>
                                            <p:strVal val="#ppt_x"/>
                                          </p:val>
                                        </p:tav>
                                      </p:tavLst>
                                    </p:anim>
                                    <p:anim calcmode="lin" valueType="num">
                                      <p:cBhvr additive="base">
                                        <p:cTn id="13" dur="500" fill="hold"/>
                                        <p:tgtEl>
                                          <p:spTgt spid="522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mediacall" presetSubtype="0" fill="hold" nodeType="withEffect">
                                  <p:stCondLst>
                                    <p:cond delay="500"/>
                                  </p:stCondLst>
                                  <p:childTnLst>
                                    <p:cmd type="call" cmd="playFrom(0.0)">
                                      <p:cBhvr>
                                        <p:cTn id="29" dur="184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indefinite" fill="hold" display="0">
                  <p:stCondLst>
                    <p:cond delay="indefinite"/>
                  </p:stCondLst>
                  <p:endCondLst>
                    <p:cond evt="onStopAudio" delay="0">
                      <p:tgtEl>
                        <p:sldTgt/>
                      </p:tgtEl>
                    </p:cond>
                  </p:endCondLst>
                </p:cTn>
                <p:tgtEl>
                  <p:spTgt spid="4"/>
                </p:tgtEl>
              </p:cMediaNode>
            </p:audio>
          </p:childTnLst>
        </p:cTn>
      </p:par>
    </p:tnLst>
    <p:bldLst>
      <p:bldP spid="52226" grpId="0" autoUpdateAnimBg="0"/>
      <p:bldP spid="52231" grpId="0" autoUpdateAnimBg="0"/>
      <p:bldP spid="9" grpId="0"/>
      <p:bldP spid="26" grpId="0" animBg="1"/>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152400"/>
            <a:ext cx="1676400" cy="1563688"/>
          </a:xfrm>
        </p:spPr>
        <p:txBody>
          <a:bodyPr/>
          <a:lstStyle/>
          <a:p>
            <a:r>
              <a:rPr lang="en-US" altLang="en-US" sz="4500" dirty="0">
                <a:latin typeface="Segoe UI" panose="020B0502040204020203" pitchFamily="34" charset="0"/>
                <a:cs typeface="Segoe UI" panose="020B0502040204020203" pitchFamily="34" charset="0"/>
              </a:rPr>
              <a:t>$300</a:t>
            </a:r>
          </a:p>
        </p:txBody>
      </p:sp>
      <p:sp>
        <p:nvSpPr>
          <p:cNvPr id="53254" name="Text Box 6"/>
          <p:cNvSpPr txBox="1">
            <a:spLocks noChangeArrowheads="1"/>
          </p:cNvSpPr>
          <p:nvPr/>
        </p:nvSpPr>
        <p:spPr bwMode="auto">
          <a:xfrm>
            <a:off x="2048353" y="1752600"/>
            <a:ext cx="80952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Il n’y a jamais 11 mois de grossesse !</a:t>
            </a:r>
          </a:p>
        </p:txBody>
      </p:sp>
      <p:graphicFrame>
        <p:nvGraphicFramePr>
          <p:cNvPr id="3" name="Table 2">
            <a:extLst>
              <a:ext uri="{FF2B5EF4-FFF2-40B4-BE49-F238E27FC236}">
                <a16:creationId xmlns:a16="http://schemas.microsoft.com/office/drawing/2014/main" id="{5EBB22B2-D000-503C-DD19-0B416558DA25}"/>
              </a:ext>
            </a:extLst>
          </p:cNvPr>
          <p:cNvGraphicFramePr>
            <a:graphicFrameLocks noGrp="1"/>
          </p:cNvGraphicFramePr>
          <p:nvPr>
            <p:extLst>
              <p:ext uri="{D42A27DB-BD31-4B8C-83A1-F6EECF244321}">
                <p14:modId xmlns:p14="http://schemas.microsoft.com/office/powerpoint/2010/main" val="1865405569"/>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4</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265C9B"/>
                          </a:solidFill>
                          <a:effectLst/>
                          <a:uLnTx/>
                          <a:uFillTx/>
                          <a:latin typeface="Segoe UI" panose="020B0502040204020203" pitchFamily="34" charset="0"/>
                          <a:ea typeface="+mn-ea"/>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0</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9</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265C9B"/>
                          </a:solidFill>
                          <a:effectLst/>
                          <a:uLnTx/>
                          <a:uFillTx/>
                          <a:latin typeface="Segoe UI" panose="020B0502040204020203" pitchFamily="34" charset="0"/>
                          <a:ea typeface="+mn-ea"/>
                          <a:cs typeface="Segoe UI" panose="020B0502040204020203" pitchFamily="34" charset="0"/>
                        </a:rPr>
                        <a:t>3</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solidFill>
                            <a:srgbClr val="265C9B"/>
                          </a:solidFill>
                          <a:effectLst/>
                          <a:latin typeface="Segoe UI" panose="020B0502040204020203" pitchFamily="34" charset="0"/>
                          <a:cs typeface="Segoe UI" panose="020B0502040204020203" pitchFamily="34" charset="0"/>
                        </a:rPr>
                        <a:t> </a:t>
                      </a: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68AB590D-9066-1BD9-68F7-C7FA1C87CE09}"/>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reeform 1">
            <a:extLst>
              <a:ext uri="{FF2B5EF4-FFF2-40B4-BE49-F238E27FC236}">
                <a16:creationId xmlns:a16="http://schemas.microsoft.com/office/drawing/2014/main" id="{F6A938A6-7FB3-C345-5903-3AD8ACD5344A}"/>
              </a:ext>
            </a:extLst>
          </p:cNvPr>
          <p:cNvSpPr/>
          <p:nvPr/>
        </p:nvSpPr>
        <p:spPr>
          <a:xfrm>
            <a:off x="2819400" y="3095846"/>
            <a:ext cx="1084521" cy="85060"/>
          </a:xfrm>
          <a:custGeom>
            <a:avLst/>
            <a:gdLst>
              <a:gd name="connsiteX0" fmla="*/ 0 w 1084521"/>
              <a:gd name="connsiteY0" fmla="*/ 63795 h 85060"/>
              <a:gd name="connsiteX1" fmla="*/ 233916 w 1084521"/>
              <a:gd name="connsiteY1" fmla="*/ 21265 h 85060"/>
              <a:gd name="connsiteX2" fmla="*/ 329609 w 1084521"/>
              <a:gd name="connsiteY2" fmla="*/ 0 h 85060"/>
              <a:gd name="connsiteX3" fmla="*/ 446568 w 1084521"/>
              <a:gd name="connsiteY3" fmla="*/ 21265 h 85060"/>
              <a:gd name="connsiteX4" fmla="*/ 467833 w 1084521"/>
              <a:gd name="connsiteY4" fmla="*/ 53162 h 85060"/>
              <a:gd name="connsiteX5" fmla="*/ 531628 w 1084521"/>
              <a:gd name="connsiteY5" fmla="*/ 85060 h 85060"/>
              <a:gd name="connsiteX6" fmla="*/ 723014 w 1084521"/>
              <a:gd name="connsiteY6" fmla="*/ 42530 h 85060"/>
              <a:gd name="connsiteX7" fmla="*/ 765544 w 1084521"/>
              <a:gd name="connsiteY7" fmla="*/ 21265 h 85060"/>
              <a:gd name="connsiteX8" fmla="*/ 797442 w 1084521"/>
              <a:gd name="connsiteY8" fmla="*/ 10632 h 85060"/>
              <a:gd name="connsiteX9" fmla="*/ 903768 w 1084521"/>
              <a:gd name="connsiteY9" fmla="*/ 21265 h 85060"/>
              <a:gd name="connsiteX10" fmla="*/ 988828 w 1084521"/>
              <a:gd name="connsiteY10" fmla="*/ 63795 h 85060"/>
              <a:gd name="connsiteX11" fmla="*/ 1084521 w 1084521"/>
              <a:gd name="connsiteY11" fmla="*/ 74428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521" h="85060">
                <a:moveTo>
                  <a:pt x="0" y="63795"/>
                </a:moveTo>
                <a:cubicBezTo>
                  <a:pt x="58152" y="54103"/>
                  <a:pt x="210012" y="29233"/>
                  <a:pt x="233916" y="21265"/>
                </a:cubicBezTo>
                <a:cubicBezTo>
                  <a:pt x="286266" y="3814"/>
                  <a:pt x="254759" y="12474"/>
                  <a:pt x="329609" y="0"/>
                </a:cubicBezTo>
                <a:cubicBezTo>
                  <a:pt x="368595" y="7088"/>
                  <a:pt x="409584" y="7041"/>
                  <a:pt x="446568" y="21265"/>
                </a:cubicBezTo>
                <a:cubicBezTo>
                  <a:pt x="458495" y="25852"/>
                  <a:pt x="459850" y="43184"/>
                  <a:pt x="467833" y="53162"/>
                </a:cubicBezTo>
                <a:cubicBezTo>
                  <a:pt x="491533" y="82787"/>
                  <a:pt x="490886" y="74875"/>
                  <a:pt x="531628" y="85060"/>
                </a:cubicBezTo>
                <a:cubicBezTo>
                  <a:pt x="599908" y="72645"/>
                  <a:pt x="658712" y="65912"/>
                  <a:pt x="723014" y="42530"/>
                </a:cubicBezTo>
                <a:cubicBezTo>
                  <a:pt x="737910" y="37113"/>
                  <a:pt x="750976" y="27509"/>
                  <a:pt x="765544" y="21265"/>
                </a:cubicBezTo>
                <a:cubicBezTo>
                  <a:pt x="775846" y="16850"/>
                  <a:pt x="786809" y="14176"/>
                  <a:pt x="797442" y="10632"/>
                </a:cubicBezTo>
                <a:cubicBezTo>
                  <a:pt x="832884" y="14176"/>
                  <a:pt x="868841" y="14279"/>
                  <a:pt x="903768" y="21265"/>
                </a:cubicBezTo>
                <a:cubicBezTo>
                  <a:pt x="965085" y="33529"/>
                  <a:pt x="943534" y="41148"/>
                  <a:pt x="988828" y="63795"/>
                </a:cubicBezTo>
                <a:cubicBezTo>
                  <a:pt x="1023544" y="81153"/>
                  <a:pt x="1042448" y="74428"/>
                  <a:pt x="108452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Freeform 2">
            <a:extLst>
              <a:ext uri="{FF2B5EF4-FFF2-40B4-BE49-F238E27FC236}">
                <a16:creationId xmlns:a16="http://schemas.microsoft.com/office/drawing/2014/main" id="{353EA58F-810E-190E-6366-BD360D694BA6}"/>
              </a:ext>
            </a:extLst>
          </p:cNvPr>
          <p:cNvSpPr/>
          <p:nvPr/>
        </p:nvSpPr>
        <p:spPr>
          <a:xfrm>
            <a:off x="9283995" y="3048000"/>
            <a:ext cx="2009554" cy="180753"/>
          </a:xfrm>
          <a:custGeom>
            <a:avLst/>
            <a:gdLst>
              <a:gd name="connsiteX0" fmla="*/ 0 w 2009554"/>
              <a:gd name="connsiteY0" fmla="*/ 85060 h 180753"/>
              <a:gd name="connsiteX1" fmla="*/ 287079 w 2009554"/>
              <a:gd name="connsiteY1" fmla="*/ 148856 h 180753"/>
              <a:gd name="connsiteX2" fmla="*/ 297712 w 2009554"/>
              <a:gd name="connsiteY2" fmla="*/ 180753 h 180753"/>
              <a:gd name="connsiteX3" fmla="*/ 393405 w 2009554"/>
              <a:gd name="connsiteY3" fmla="*/ 170121 h 180753"/>
              <a:gd name="connsiteX4" fmla="*/ 467833 w 2009554"/>
              <a:gd name="connsiteY4" fmla="*/ 116958 h 180753"/>
              <a:gd name="connsiteX5" fmla="*/ 499730 w 2009554"/>
              <a:gd name="connsiteY5" fmla="*/ 95693 h 180753"/>
              <a:gd name="connsiteX6" fmla="*/ 531628 w 2009554"/>
              <a:gd name="connsiteY6" fmla="*/ 85060 h 180753"/>
              <a:gd name="connsiteX7" fmla="*/ 616688 w 2009554"/>
              <a:gd name="connsiteY7" fmla="*/ 42530 h 180753"/>
              <a:gd name="connsiteX8" fmla="*/ 691116 w 2009554"/>
              <a:gd name="connsiteY8" fmla="*/ 53163 h 180753"/>
              <a:gd name="connsiteX9" fmla="*/ 765544 w 2009554"/>
              <a:gd name="connsiteY9" fmla="*/ 85060 h 180753"/>
              <a:gd name="connsiteX10" fmla="*/ 861237 w 2009554"/>
              <a:gd name="connsiteY10" fmla="*/ 74428 h 180753"/>
              <a:gd name="connsiteX11" fmla="*/ 967563 w 2009554"/>
              <a:gd name="connsiteY11" fmla="*/ 53163 h 180753"/>
              <a:gd name="connsiteX12" fmla="*/ 1010093 w 2009554"/>
              <a:gd name="connsiteY12" fmla="*/ 31898 h 180753"/>
              <a:gd name="connsiteX13" fmla="*/ 1052623 w 2009554"/>
              <a:gd name="connsiteY13" fmla="*/ 21265 h 180753"/>
              <a:gd name="connsiteX14" fmla="*/ 1158949 w 2009554"/>
              <a:gd name="connsiteY14" fmla="*/ 0 h 180753"/>
              <a:gd name="connsiteX15" fmla="*/ 1212112 w 2009554"/>
              <a:gd name="connsiteY15" fmla="*/ 10633 h 180753"/>
              <a:gd name="connsiteX16" fmla="*/ 1254642 w 2009554"/>
              <a:gd name="connsiteY16" fmla="*/ 74428 h 180753"/>
              <a:gd name="connsiteX17" fmla="*/ 1307805 w 2009554"/>
              <a:gd name="connsiteY17" fmla="*/ 138223 h 180753"/>
              <a:gd name="connsiteX18" fmla="*/ 1488558 w 2009554"/>
              <a:gd name="connsiteY18" fmla="*/ 127591 h 180753"/>
              <a:gd name="connsiteX19" fmla="*/ 1520456 w 2009554"/>
              <a:gd name="connsiteY19" fmla="*/ 106326 h 180753"/>
              <a:gd name="connsiteX20" fmla="*/ 1552354 w 2009554"/>
              <a:gd name="connsiteY20" fmla="*/ 95693 h 180753"/>
              <a:gd name="connsiteX21" fmla="*/ 1584251 w 2009554"/>
              <a:gd name="connsiteY21" fmla="*/ 74428 h 180753"/>
              <a:gd name="connsiteX22" fmla="*/ 1648047 w 2009554"/>
              <a:gd name="connsiteY22" fmla="*/ 53163 h 180753"/>
              <a:gd name="connsiteX23" fmla="*/ 1786270 w 2009554"/>
              <a:gd name="connsiteY23" fmla="*/ 74428 h 180753"/>
              <a:gd name="connsiteX24" fmla="*/ 1807535 w 2009554"/>
              <a:gd name="connsiteY24" fmla="*/ 138223 h 180753"/>
              <a:gd name="connsiteX25" fmla="*/ 1860698 w 2009554"/>
              <a:gd name="connsiteY25" fmla="*/ 180753 h 180753"/>
              <a:gd name="connsiteX26" fmla="*/ 1945758 w 2009554"/>
              <a:gd name="connsiteY26" fmla="*/ 159488 h 180753"/>
              <a:gd name="connsiteX27" fmla="*/ 2009554 w 2009554"/>
              <a:gd name="connsiteY27" fmla="*/ 9569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554" h="180753">
                <a:moveTo>
                  <a:pt x="0" y="85060"/>
                </a:moveTo>
                <a:cubicBezTo>
                  <a:pt x="231001" y="103541"/>
                  <a:pt x="235087" y="27544"/>
                  <a:pt x="287079" y="148856"/>
                </a:cubicBezTo>
                <a:cubicBezTo>
                  <a:pt x="291494" y="159157"/>
                  <a:pt x="294168" y="170121"/>
                  <a:pt x="297712" y="180753"/>
                </a:cubicBezTo>
                <a:cubicBezTo>
                  <a:pt x="329610" y="177209"/>
                  <a:pt x="362133" y="177337"/>
                  <a:pt x="393405" y="170121"/>
                </a:cubicBezTo>
                <a:cubicBezTo>
                  <a:pt x="436939" y="160075"/>
                  <a:pt x="436534" y="143041"/>
                  <a:pt x="467833" y="116958"/>
                </a:cubicBezTo>
                <a:cubicBezTo>
                  <a:pt x="477650" y="108777"/>
                  <a:pt x="488301" y="101408"/>
                  <a:pt x="499730" y="95693"/>
                </a:cubicBezTo>
                <a:cubicBezTo>
                  <a:pt x="509755" y="90681"/>
                  <a:pt x="521425" y="89698"/>
                  <a:pt x="531628" y="85060"/>
                </a:cubicBezTo>
                <a:cubicBezTo>
                  <a:pt x="560487" y="71942"/>
                  <a:pt x="616688" y="42530"/>
                  <a:pt x="616688" y="42530"/>
                </a:cubicBezTo>
                <a:cubicBezTo>
                  <a:pt x="641497" y="46074"/>
                  <a:pt x="666541" y="48248"/>
                  <a:pt x="691116" y="53163"/>
                </a:cubicBezTo>
                <a:cubicBezTo>
                  <a:pt x="717194" y="58379"/>
                  <a:pt x="742485" y="73531"/>
                  <a:pt x="765544" y="85060"/>
                </a:cubicBezTo>
                <a:cubicBezTo>
                  <a:pt x="797442" y="81516"/>
                  <a:pt x="829536" y="79433"/>
                  <a:pt x="861237" y="74428"/>
                </a:cubicBezTo>
                <a:cubicBezTo>
                  <a:pt x="896939" y="68791"/>
                  <a:pt x="967563" y="53163"/>
                  <a:pt x="967563" y="53163"/>
                </a:cubicBezTo>
                <a:cubicBezTo>
                  <a:pt x="981740" y="46075"/>
                  <a:pt x="995252" y="37463"/>
                  <a:pt x="1010093" y="31898"/>
                </a:cubicBezTo>
                <a:cubicBezTo>
                  <a:pt x="1023776" y="26767"/>
                  <a:pt x="1038572" y="25279"/>
                  <a:pt x="1052623" y="21265"/>
                </a:cubicBezTo>
                <a:cubicBezTo>
                  <a:pt x="1126848" y="58"/>
                  <a:pt x="1031944" y="18144"/>
                  <a:pt x="1158949" y="0"/>
                </a:cubicBezTo>
                <a:cubicBezTo>
                  <a:pt x="1176670" y="3544"/>
                  <a:pt x="1197847" y="-462"/>
                  <a:pt x="1212112" y="10633"/>
                </a:cubicBezTo>
                <a:cubicBezTo>
                  <a:pt x="1232286" y="26324"/>
                  <a:pt x="1236570" y="56356"/>
                  <a:pt x="1254642" y="74428"/>
                </a:cubicBezTo>
                <a:cubicBezTo>
                  <a:pt x="1295576" y="115362"/>
                  <a:pt x="1278199" y="93815"/>
                  <a:pt x="1307805" y="138223"/>
                </a:cubicBezTo>
                <a:cubicBezTo>
                  <a:pt x="1368056" y="134679"/>
                  <a:pt x="1428871" y="136544"/>
                  <a:pt x="1488558" y="127591"/>
                </a:cubicBezTo>
                <a:cubicBezTo>
                  <a:pt x="1501195" y="125695"/>
                  <a:pt x="1509026" y="112041"/>
                  <a:pt x="1520456" y="106326"/>
                </a:cubicBezTo>
                <a:cubicBezTo>
                  <a:pt x="1530481" y="101314"/>
                  <a:pt x="1542329" y="100705"/>
                  <a:pt x="1552354" y="95693"/>
                </a:cubicBezTo>
                <a:cubicBezTo>
                  <a:pt x="1563783" y="89978"/>
                  <a:pt x="1572574" y="79618"/>
                  <a:pt x="1584251" y="74428"/>
                </a:cubicBezTo>
                <a:cubicBezTo>
                  <a:pt x="1604735" y="65324"/>
                  <a:pt x="1648047" y="53163"/>
                  <a:pt x="1648047" y="53163"/>
                </a:cubicBezTo>
                <a:cubicBezTo>
                  <a:pt x="1694121" y="60251"/>
                  <a:pt x="1745138" y="52491"/>
                  <a:pt x="1786270" y="74428"/>
                </a:cubicBezTo>
                <a:cubicBezTo>
                  <a:pt x="1806048" y="84976"/>
                  <a:pt x="1795101" y="119572"/>
                  <a:pt x="1807535" y="138223"/>
                </a:cubicBezTo>
                <a:cubicBezTo>
                  <a:pt x="1835017" y="179446"/>
                  <a:pt x="1816677" y="166080"/>
                  <a:pt x="1860698" y="180753"/>
                </a:cubicBezTo>
                <a:cubicBezTo>
                  <a:pt x="1889051" y="173665"/>
                  <a:pt x="1925092" y="180154"/>
                  <a:pt x="1945758" y="159488"/>
                </a:cubicBezTo>
                <a:lnTo>
                  <a:pt x="2009554" y="95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Oval 8"/>
          <p:cNvSpPr/>
          <p:nvPr/>
        </p:nvSpPr>
        <p:spPr>
          <a:xfrm>
            <a:off x="4469217" y="2755442"/>
            <a:ext cx="3352800" cy="765867"/>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AutoShape 4">
            <a:hlinkClick r:id="rId3" action="ppaction://hlinksldjump" highlightClick="1"/>
            <a:extLst>
              <a:ext uri="{FF2B5EF4-FFF2-40B4-BE49-F238E27FC236}">
                <a16:creationId xmlns:a16="http://schemas.microsoft.com/office/drawing/2014/main" id="{8D7B4429-22EF-3EA4-9BB3-96A7A3C21FCE}"/>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62470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3"/>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wipe(down)">
                                      <p:cBhvr>
                                        <p:cTn id="13" dur="435">
                                          <p:stCondLst>
                                            <p:cond delay="0"/>
                                          </p:stCondLst>
                                        </p:cTn>
                                        <p:tgtEl>
                                          <p:spTgt spid="53254"/>
                                        </p:tgtEl>
                                      </p:cBhvr>
                                    </p:animEffect>
                                    <p:anim calcmode="lin" valueType="num">
                                      <p:cBhvr>
                                        <p:cTn id="14" dur="1367" tmFilter="0,0; 0.14,0.36; 0.43,0.73; 0.71,0.91; 1.0,1.0">
                                          <p:stCondLst>
                                            <p:cond delay="0"/>
                                          </p:stCondLst>
                                        </p:cTn>
                                        <p:tgtEl>
                                          <p:spTgt spid="53254"/>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3254"/>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3254"/>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3254"/>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3254"/>
                                        </p:tgtEl>
                                        <p:attrNameLst>
                                          <p:attrName>ppt_y</p:attrName>
                                        </p:attrNameLst>
                                      </p:cBhvr>
                                      <p:tavLst>
                                        <p:tav tm="0" fmla="#ppt_y-sin(pi*$)/81">
                                          <p:val>
                                            <p:fltVal val="0"/>
                                          </p:val>
                                        </p:tav>
                                        <p:tav tm="100000">
                                          <p:val>
                                            <p:fltVal val="1"/>
                                          </p:val>
                                        </p:tav>
                                      </p:tavLst>
                                    </p:anim>
                                    <p:animScale>
                                      <p:cBhvr>
                                        <p:cTn id="19" dur="20">
                                          <p:stCondLst>
                                            <p:cond delay="488"/>
                                          </p:stCondLst>
                                        </p:cTn>
                                        <p:tgtEl>
                                          <p:spTgt spid="53254"/>
                                        </p:tgtEl>
                                      </p:cBhvr>
                                      <p:to x="100000" y="60000"/>
                                    </p:animScale>
                                    <p:animScale>
                                      <p:cBhvr>
                                        <p:cTn id="20" dur="125" decel="50000">
                                          <p:stCondLst>
                                            <p:cond delay="507"/>
                                          </p:stCondLst>
                                        </p:cTn>
                                        <p:tgtEl>
                                          <p:spTgt spid="53254"/>
                                        </p:tgtEl>
                                      </p:cBhvr>
                                      <p:to x="100000" y="100000"/>
                                    </p:animScale>
                                    <p:animScale>
                                      <p:cBhvr>
                                        <p:cTn id="21" dur="20">
                                          <p:stCondLst>
                                            <p:cond delay="984"/>
                                          </p:stCondLst>
                                        </p:cTn>
                                        <p:tgtEl>
                                          <p:spTgt spid="53254"/>
                                        </p:tgtEl>
                                      </p:cBhvr>
                                      <p:to x="100000" y="80000"/>
                                    </p:animScale>
                                    <p:animScale>
                                      <p:cBhvr>
                                        <p:cTn id="22" dur="125" decel="50000">
                                          <p:stCondLst>
                                            <p:cond delay="1004"/>
                                          </p:stCondLst>
                                        </p:cTn>
                                        <p:tgtEl>
                                          <p:spTgt spid="53254"/>
                                        </p:tgtEl>
                                      </p:cBhvr>
                                      <p:to x="100000" y="100000"/>
                                    </p:animScale>
                                    <p:animScale>
                                      <p:cBhvr>
                                        <p:cTn id="23" dur="20">
                                          <p:stCondLst>
                                            <p:cond delay="1232"/>
                                          </p:stCondLst>
                                        </p:cTn>
                                        <p:tgtEl>
                                          <p:spTgt spid="53254"/>
                                        </p:tgtEl>
                                      </p:cBhvr>
                                      <p:to x="100000" y="90000"/>
                                    </p:animScale>
                                    <p:animScale>
                                      <p:cBhvr>
                                        <p:cTn id="24" dur="125" decel="50000">
                                          <p:stCondLst>
                                            <p:cond delay="1251"/>
                                          </p:stCondLst>
                                        </p:cTn>
                                        <p:tgtEl>
                                          <p:spTgt spid="53254"/>
                                        </p:tgtEl>
                                      </p:cBhvr>
                                      <p:to x="100000" y="100000"/>
                                    </p:animScale>
                                    <p:animScale>
                                      <p:cBhvr>
                                        <p:cTn id="25" dur="20">
                                          <p:stCondLst>
                                            <p:cond delay="1356"/>
                                          </p:stCondLst>
                                        </p:cTn>
                                        <p:tgtEl>
                                          <p:spTgt spid="53254"/>
                                        </p:tgtEl>
                                      </p:cBhvr>
                                      <p:to x="100000" y="95000"/>
                                    </p:animScale>
                                    <p:animScale>
                                      <p:cBhvr>
                                        <p:cTn id="26" dur="125" decel="50000">
                                          <p:stCondLst>
                                            <p:cond delay="1376"/>
                                          </p:stCondLst>
                                        </p:cTn>
                                        <p:tgtEl>
                                          <p:spTgt spid="53254"/>
                                        </p:tgtEl>
                                      </p:cBhvr>
                                      <p:to x="100000" y="100000"/>
                                    </p:animScale>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4" grpId="0"/>
      <p:bldP spid="4" grpId="0" animBg="1"/>
      <p:bldP spid="10" grpId="0" animBg="1"/>
      <p:bldP spid="11"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798" y="577872"/>
            <a:ext cx="8839201" cy="906659"/>
          </a:xfrm>
        </p:spPr>
        <p:txBody>
          <a:bodyPr/>
          <a:lstStyle/>
          <a:p>
            <a:r>
              <a:rPr lang="fr-FR" altLang="en-US" sz="4500" dirty="0">
                <a:latin typeface="Segoe UI" panose="020B0502040204020203" pitchFamily="34" charset="0"/>
                <a:cs typeface="Segoe UI" panose="020B0502040204020203" pitchFamily="34" charset="0"/>
              </a:rPr>
              <a:t>$400 – </a:t>
            </a:r>
            <a:r>
              <a:rPr lang="fr-FR" altLang="en-US" sz="4500" i="1" dirty="0">
                <a:latin typeface="Segoe UI" panose="020B0502040204020203" pitchFamily="34" charset="0"/>
                <a:cs typeface="Segoe UI" panose="020B0502040204020203" pitchFamily="34" charset="0"/>
              </a:rPr>
              <a:t>Qu’est-ce qui ne va pas ?</a:t>
            </a:r>
            <a:endParaRPr lang="en-GB" altLang="en-US" sz="4500" dirty="0">
              <a:latin typeface="Segoe UI" panose="020B0502040204020203" pitchFamily="34" charset="0"/>
              <a:cs typeface="Segoe UI" panose="020B0502040204020203" pitchFamily="34" charset="0"/>
            </a:endParaRPr>
          </a:p>
        </p:txBody>
      </p:sp>
      <p:sp>
        <p:nvSpPr>
          <p:cNvPr id="54279" name="Text Box 7"/>
          <p:cNvSpPr txBox="1">
            <a:spLocks noChangeArrowheads="1"/>
          </p:cNvSpPr>
          <p:nvPr/>
        </p:nvSpPr>
        <p:spPr bwMode="auto">
          <a:xfrm>
            <a:off x="1339634" y="1905000"/>
            <a:ext cx="95127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fr-FR" altLang="en-US" sz="3600" b="1" dirty="0">
                <a:latin typeface="Segoe UI" panose="020B0502040204020203" pitchFamily="34" charset="0"/>
                <a:cs typeface="Segoe UI" panose="020B0502040204020203" pitchFamily="34" charset="0"/>
              </a:rPr>
              <a:t>Trouver les DEUX erreurs dans le calendrier</a:t>
            </a:r>
          </a:p>
        </p:txBody>
      </p:sp>
      <p:graphicFrame>
        <p:nvGraphicFramePr>
          <p:cNvPr id="5" name="Table 4">
            <a:extLst>
              <a:ext uri="{FF2B5EF4-FFF2-40B4-BE49-F238E27FC236}">
                <a16:creationId xmlns:a16="http://schemas.microsoft.com/office/drawing/2014/main" id="{A5A63481-0548-17FD-FB4B-98FE1F58FE24}"/>
              </a:ext>
            </a:extLst>
          </p:cNvPr>
          <p:cNvGraphicFramePr>
            <a:graphicFrameLocks noGrp="1"/>
          </p:cNvGraphicFramePr>
          <p:nvPr>
            <p:extLst>
              <p:ext uri="{D42A27DB-BD31-4B8C-83A1-F6EECF244321}">
                <p14:modId xmlns:p14="http://schemas.microsoft.com/office/powerpoint/2010/main" val="2770623987"/>
              </p:ext>
            </p:extLst>
          </p:nvPr>
        </p:nvGraphicFramePr>
        <p:xfrm>
          <a:off x="577704" y="29718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3</a:t>
                      </a:r>
                    </a:p>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9050" cap="flat" cmpd="sng" algn="ctr">
                      <a:solidFill>
                        <a:schemeClr val="tx1"/>
                      </a:solidFill>
                      <a:prstDash val="sysDot"/>
                      <a:round/>
                      <a:headEnd type="none" w="med" len="med"/>
                      <a:tailEnd type="none" w="med" len="me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SN" sz="2200" b="1"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354" rtl="0" eaLnBrk="1" fontAlgn="ctr" latinLnBrk="0" hangingPunct="1"/>
                      <a:r>
                        <a:rPr lang="fr-SN" sz="2200" b="1" u="none" strike="noStrike" kern="1200" dirty="0">
                          <a:solidFill>
                            <a:srgbClr val="265C9B"/>
                          </a:solidFill>
                          <a:effectLst/>
                          <a:latin typeface="Segoe UI" panose="020B0502040204020203" pitchFamily="34" charset="0"/>
                          <a:ea typeface="+mn-ea"/>
                          <a:cs typeface="Segoe UI" panose="020B0502040204020203"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354" rtl="0" eaLnBrk="1" fontAlgn="ctr" latinLnBrk="0" hangingPunct="1"/>
                      <a:r>
                        <a:rPr lang="en-US" sz="2200" b="1" u="none" strike="noStrike" kern="1200" dirty="0">
                          <a:solidFill>
                            <a:srgbClr val="265C9B"/>
                          </a:solidFill>
                          <a:effectLst/>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354" rtl="0" eaLnBrk="1" fontAlgn="ctr" latinLnBrk="0" hangingPunct="1"/>
                      <a:r>
                        <a:rPr lang="en-US" sz="2200" b="1" u="none" strike="noStrike" kern="1200" dirty="0">
                          <a:solidFill>
                            <a:srgbClr val="265C9B"/>
                          </a:solidFill>
                          <a:effectLst/>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354" rtl="0" eaLnBrk="1" fontAlgn="ctr" latinLnBrk="0" hangingPunct="1"/>
                      <a:r>
                        <a:rPr lang="en-US" sz="2200" b="1" u="none" strike="noStrike" kern="1200" dirty="0">
                          <a:solidFill>
                            <a:srgbClr val="265C9B"/>
                          </a:solidFill>
                          <a:effectLst/>
                          <a:latin typeface="Segoe UI" panose="020B0502040204020203" pitchFamily="34" charset="0"/>
                          <a:ea typeface="+mn-ea"/>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0" name="Arrow: Right 1">
            <a:extLst>
              <a:ext uri="{FF2B5EF4-FFF2-40B4-BE49-F238E27FC236}">
                <a16:creationId xmlns:a16="http://schemas.microsoft.com/office/drawing/2014/main" id="{B4EA20D8-54ED-0969-F9F0-7716A86B43DD}"/>
              </a:ext>
            </a:extLst>
          </p:cNvPr>
          <p:cNvSpPr/>
          <p:nvPr/>
        </p:nvSpPr>
        <p:spPr>
          <a:xfrm>
            <a:off x="990600" y="43692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Straight Arrow Connector 13">
            <a:extLst>
              <a:ext uri="{FF2B5EF4-FFF2-40B4-BE49-F238E27FC236}">
                <a16:creationId xmlns:a16="http://schemas.microsoft.com/office/drawing/2014/main" id="{28F56739-7E1F-2D95-E781-DC5259292069}"/>
              </a:ext>
            </a:extLst>
          </p:cNvPr>
          <p:cNvCxnSpPr/>
          <p:nvPr/>
        </p:nvCxnSpPr>
        <p:spPr>
          <a:xfrm flipV="1">
            <a:off x="1752600" y="4114800"/>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905000" y="3124200"/>
            <a:ext cx="1701209" cy="136431"/>
          </a:xfrm>
          <a:custGeom>
            <a:avLst/>
            <a:gdLst>
              <a:gd name="connsiteX0" fmla="*/ 0 w 1701209"/>
              <a:gd name="connsiteY0" fmla="*/ 104534 h 136431"/>
              <a:gd name="connsiteX1" fmla="*/ 63795 w 1701209"/>
              <a:gd name="connsiteY1" fmla="*/ 93901 h 136431"/>
              <a:gd name="connsiteX2" fmla="*/ 148855 w 1701209"/>
              <a:gd name="connsiteY2" fmla="*/ 83268 h 136431"/>
              <a:gd name="connsiteX3" fmla="*/ 170121 w 1701209"/>
              <a:gd name="connsiteY3" fmla="*/ 62003 h 136431"/>
              <a:gd name="connsiteX4" fmla="*/ 212651 w 1701209"/>
              <a:gd name="connsiteY4" fmla="*/ 40738 h 136431"/>
              <a:gd name="connsiteX5" fmla="*/ 244548 w 1701209"/>
              <a:gd name="connsiteY5" fmla="*/ 19473 h 136431"/>
              <a:gd name="connsiteX6" fmla="*/ 446567 w 1701209"/>
              <a:gd name="connsiteY6" fmla="*/ 51371 h 136431"/>
              <a:gd name="connsiteX7" fmla="*/ 531628 w 1701209"/>
              <a:gd name="connsiteY7" fmla="*/ 72636 h 136431"/>
              <a:gd name="connsiteX8" fmla="*/ 765544 w 1701209"/>
              <a:gd name="connsiteY8" fmla="*/ 62003 h 136431"/>
              <a:gd name="connsiteX9" fmla="*/ 850604 w 1701209"/>
              <a:gd name="connsiteY9" fmla="*/ 40738 h 136431"/>
              <a:gd name="connsiteX10" fmla="*/ 1105786 w 1701209"/>
              <a:gd name="connsiteY10" fmla="*/ 30106 h 136431"/>
              <a:gd name="connsiteX11" fmla="*/ 1116418 w 1701209"/>
              <a:gd name="connsiteY11" fmla="*/ 62003 h 136431"/>
              <a:gd name="connsiteX12" fmla="*/ 1137683 w 1701209"/>
              <a:gd name="connsiteY12" fmla="*/ 93901 h 136431"/>
              <a:gd name="connsiteX13" fmla="*/ 1201479 w 1701209"/>
              <a:gd name="connsiteY13" fmla="*/ 136431 h 136431"/>
              <a:gd name="connsiteX14" fmla="*/ 1329069 w 1701209"/>
              <a:gd name="connsiteY14" fmla="*/ 125799 h 136431"/>
              <a:gd name="connsiteX15" fmla="*/ 1403497 w 1701209"/>
              <a:gd name="connsiteY15" fmla="*/ 93901 h 136431"/>
              <a:gd name="connsiteX16" fmla="*/ 1435395 w 1701209"/>
              <a:gd name="connsiteY16" fmla="*/ 83268 h 136431"/>
              <a:gd name="connsiteX17" fmla="*/ 1552353 w 1701209"/>
              <a:gd name="connsiteY17" fmla="*/ 51371 h 136431"/>
              <a:gd name="connsiteX18" fmla="*/ 1637414 w 1701209"/>
              <a:gd name="connsiteY18" fmla="*/ 72636 h 136431"/>
              <a:gd name="connsiteX19" fmla="*/ 1701209 w 1701209"/>
              <a:gd name="connsiteY19" fmla="*/ 93901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1209" h="136431">
                <a:moveTo>
                  <a:pt x="0" y="104534"/>
                </a:moveTo>
                <a:cubicBezTo>
                  <a:pt x="21265" y="100990"/>
                  <a:pt x="42453" y="96950"/>
                  <a:pt x="63795" y="93901"/>
                </a:cubicBezTo>
                <a:cubicBezTo>
                  <a:pt x="92082" y="89860"/>
                  <a:pt x="121486" y="91479"/>
                  <a:pt x="148855" y="83268"/>
                </a:cubicBezTo>
                <a:cubicBezTo>
                  <a:pt x="158457" y="80387"/>
                  <a:pt x="161780" y="67564"/>
                  <a:pt x="170121" y="62003"/>
                </a:cubicBezTo>
                <a:cubicBezTo>
                  <a:pt x="183309" y="53211"/>
                  <a:pt x="198889" y="48602"/>
                  <a:pt x="212651" y="40738"/>
                </a:cubicBezTo>
                <a:cubicBezTo>
                  <a:pt x="223746" y="34398"/>
                  <a:pt x="233916" y="26561"/>
                  <a:pt x="244548" y="19473"/>
                </a:cubicBezTo>
                <a:cubicBezTo>
                  <a:pt x="311888" y="30106"/>
                  <a:pt x="380429" y="34837"/>
                  <a:pt x="446567" y="51371"/>
                </a:cubicBezTo>
                <a:lnTo>
                  <a:pt x="531628" y="72636"/>
                </a:lnTo>
                <a:cubicBezTo>
                  <a:pt x="609600" y="69092"/>
                  <a:pt x="687879" y="69770"/>
                  <a:pt x="765544" y="62003"/>
                </a:cubicBezTo>
                <a:cubicBezTo>
                  <a:pt x="794625" y="59095"/>
                  <a:pt x="850604" y="40738"/>
                  <a:pt x="850604" y="40738"/>
                </a:cubicBezTo>
                <a:cubicBezTo>
                  <a:pt x="938098" y="-17590"/>
                  <a:pt x="907072" y="-6024"/>
                  <a:pt x="1105786" y="30106"/>
                </a:cubicBezTo>
                <a:cubicBezTo>
                  <a:pt x="1116813" y="32111"/>
                  <a:pt x="1111406" y="51979"/>
                  <a:pt x="1116418" y="62003"/>
                </a:cubicBezTo>
                <a:cubicBezTo>
                  <a:pt x="1122133" y="73433"/>
                  <a:pt x="1128066" y="85486"/>
                  <a:pt x="1137683" y="93901"/>
                </a:cubicBezTo>
                <a:cubicBezTo>
                  <a:pt x="1156917" y="110731"/>
                  <a:pt x="1201479" y="136431"/>
                  <a:pt x="1201479" y="136431"/>
                </a:cubicBezTo>
                <a:cubicBezTo>
                  <a:pt x="1244009" y="132887"/>
                  <a:pt x="1286721" y="131092"/>
                  <a:pt x="1329069" y="125799"/>
                </a:cubicBezTo>
                <a:cubicBezTo>
                  <a:pt x="1388079" y="118423"/>
                  <a:pt x="1355872" y="117714"/>
                  <a:pt x="1403497" y="93901"/>
                </a:cubicBezTo>
                <a:cubicBezTo>
                  <a:pt x="1413522" y="88889"/>
                  <a:pt x="1424582" y="86217"/>
                  <a:pt x="1435395" y="83268"/>
                </a:cubicBezTo>
                <a:cubicBezTo>
                  <a:pt x="1567322" y="47287"/>
                  <a:pt x="1478925" y="75845"/>
                  <a:pt x="1552353" y="51371"/>
                </a:cubicBezTo>
                <a:cubicBezTo>
                  <a:pt x="1580707" y="58459"/>
                  <a:pt x="1609947" y="62648"/>
                  <a:pt x="1637414" y="72636"/>
                </a:cubicBezTo>
                <a:cubicBezTo>
                  <a:pt x="1712113" y="99799"/>
                  <a:pt x="1628280" y="93901"/>
                  <a:pt x="1701209" y="939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2"/>
          <p:cNvSpPr/>
          <p:nvPr/>
        </p:nvSpPr>
        <p:spPr>
          <a:xfrm>
            <a:off x="4584404" y="3132964"/>
            <a:ext cx="1105786" cy="118902"/>
          </a:xfrm>
          <a:custGeom>
            <a:avLst/>
            <a:gdLst>
              <a:gd name="connsiteX0" fmla="*/ 0 w 1105786"/>
              <a:gd name="connsiteY0" fmla="*/ 65739 h 118902"/>
              <a:gd name="connsiteX1" fmla="*/ 202019 w 1105786"/>
              <a:gd name="connsiteY1" fmla="*/ 12577 h 118902"/>
              <a:gd name="connsiteX2" fmla="*/ 233917 w 1105786"/>
              <a:gd name="connsiteY2" fmla="*/ 44474 h 118902"/>
              <a:gd name="connsiteX3" fmla="*/ 265814 w 1105786"/>
              <a:gd name="connsiteY3" fmla="*/ 55107 h 118902"/>
              <a:gd name="connsiteX4" fmla="*/ 297712 w 1105786"/>
              <a:gd name="connsiteY4" fmla="*/ 76372 h 118902"/>
              <a:gd name="connsiteX5" fmla="*/ 425303 w 1105786"/>
              <a:gd name="connsiteY5" fmla="*/ 65739 h 118902"/>
              <a:gd name="connsiteX6" fmla="*/ 489098 w 1105786"/>
              <a:gd name="connsiteY6" fmla="*/ 44474 h 118902"/>
              <a:gd name="connsiteX7" fmla="*/ 520996 w 1105786"/>
              <a:gd name="connsiteY7" fmla="*/ 33842 h 118902"/>
              <a:gd name="connsiteX8" fmla="*/ 542261 w 1105786"/>
              <a:gd name="connsiteY8" fmla="*/ 1944 h 118902"/>
              <a:gd name="connsiteX9" fmla="*/ 659219 w 1105786"/>
              <a:gd name="connsiteY9" fmla="*/ 12577 h 118902"/>
              <a:gd name="connsiteX10" fmla="*/ 701749 w 1105786"/>
              <a:gd name="connsiteY10" fmla="*/ 33842 h 118902"/>
              <a:gd name="connsiteX11" fmla="*/ 733647 w 1105786"/>
              <a:gd name="connsiteY11" fmla="*/ 44474 h 118902"/>
              <a:gd name="connsiteX12" fmla="*/ 818707 w 1105786"/>
              <a:gd name="connsiteY12" fmla="*/ 118902 h 118902"/>
              <a:gd name="connsiteX13" fmla="*/ 903768 w 1105786"/>
              <a:gd name="connsiteY13" fmla="*/ 108270 h 118902"/>
              <a:gd name="connsiteX14" fmla="*/ 988828 w 1105786"/>
              <a:gd name="connsiteY14" fmla="*/ 87004 h 118902"/>
              <a:gd name="connsiteX15" fmla="*/ 1020726 w 1105786"/>
              <a:gd name="connsiteY15" fmla="*/ 76372 h 118902"/>
              <a:gd name="connsiteX16" fmla="*/ 1105786 w 1105786"/>
              <a:gd name="connsiteY16" fmla="*/ 76372 h 11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786" h="118902">
                <a:moveTo>
                  <a:pt x="0" y="65739"/>
                </a:moveTo>
                <a:cubicBezTo>
                  <a:pt x="125330" y="-17814"/>
                  <a:pt x="57547" y="-1871"/>
                  <a:pt x="202019" y="12577"/>
                </a:cubicBezTo>
                <a:cubicBezTo>
                  <a:pt x="212652" y="23209"/>
                  <a:pt x="221406" y="36133"/>
                  <a:pt x="233917" y="44474"/>
                </a:cubicBezTo>
                <a:cubicBezTo>
                  <a:pt x="243242" y="50691"/>
                  <a:pt x="255790" y="50095"/>
                  <a:pt x="265814" y="55107"/>
                </a:cubicBezTo>
                <a:cubicBezTo>
                  <a:pt x="277244" y="60822"/>
                  <a:pt x="287079" y="69284"/>
                  <a:pt x="297712" y="76372"/>
                </a:cubicBezTo>
                <a:cubicBezTo>
                  <a:pt x="340242" y="72828"/>
                  <a:pt x="383206" y="72755"/>
                  <a:pt x="425303" y="65739"/>
                </a:cubicBezTo>
                <a:cubicBezTo>
                  <a:pt x="447413" y="62054"/>
                  <a:pt x="467833" y="51562"/>
                  <a:pt x="489098" y="44474"/>
                </a:cubicBezTo>
                <a:lnTo>
                  <a:pt x="520996" y="33842"/>
                </a:lnTo>
                <a:cubicBezTo>
                  <a:pt x="528084" y="23209"/>
                  <a:pt x="529631" y="3887"/>
                  <a:pt x="542261" y="1944"/>
                </a:cubicBezTo>
                <a:cubicBezTo>
                  <a:pt x="580953" y="-4009"/>
                  <a:pt x="620832" y="4900"/>
                  <a:pt x="659219" y="12577"/>
                </a:cubicBezTo>
                <a:cubicBezTo>
                  <a:pt x="674761" y="15685"/>
                  <a:pt x="687181" y="27598"/>
                  <a:pt x="701749" y="33842"/>
                </a:cubicBezTo>
                <a:cubicBezTo>
                  <a:pt x="712051" y="38257"/>
                  <a:pt x="723014" y="40930"/>
                  <a:pt x="733647" y="44474"/>
                </a:cubicBezTo>
                <a:cubicBezTo>
                  <a:pt x="795846" y="106673"/>
                  <a:pt x="765958" y="83735"/>
                  <a:pt x="818707" y="118902"/>
                </a:cubicBezTo>
                <a:cubicBezTo>
                  <a:pt x="847061" y="115358"/>
                  <a:pt x="875683" y="113536"/>
                  <a:pt x="903768" y="108270"/>
                </a:cubicBezTo>
                <a:cubicBezTo>
                  <a:pt x="932493" y="102884"/>
                  <a:pt x="961102" y="96246"/>
                  <a:pt x="988828" y="87004"/>
                </a:cubicBezTo>
                <a:cubicBezTo>
                  <a:pt x="999461" y="83460"/>
                  <a:pt x="1009564" y="77387"/>
                  <a:pt x="1020726" y="76372"/>
                </a:cubicBezTo>
                <a:cubicBezTo>
                  <a:pt x="1048963" y="73805"/>
                  <a:pt x="1077433" y="76372"/>
                  <a:pt x="1105786" y="763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reeform 3"/>
          <p:cNvSpPr/>
          <p:nvPr/>
        </p:nvSpPr>
        <p:spPr>
          <a:xfrm>
            <a:off x="9627781" y="3132417"/>
            <a:ext cx="1626781" cy="119996"/>
          </a:xfrm>
          <a:custGeom>
            <a:avLst/>
            <a:gdLst>
              <a:gd name="connsiteX0" fmla="*/ 0 w 1626781"/>
              <a:gd name="connsiteY0" fmla="*/ 63795 h 119996"/>
              <a:gd name="connsiteX1" fmla="*/ 53163 w 1626781"/>
              <a:gd name="connsiteY1" fmla="*/ 31898 h 119996"/>
              <a:gd name="connsiteX2" fmla="*/ 265814 w 1626781"/>
              <a:gd name="connsiteY2" fmla="*/ 31898 h 119996"/>
              <a:gd name="connsiteX3" fmla="*/ 340242 w 1626781"/>
              <a:gd name="connsiteY3" fmla="*/ 63795 h 119996"/>
              <a:gd name="connsiteX4" fmla="*/ 404037 w 1626781"/>
              <a:gd name="connsiteY4" fmla="*/ 95693 h 119996"/>
              <a:gd name="connsiteX5" fmla="*/ 510363 w 1626781"/>
              <a:gd name="connsiteY5" fmla="*/ 74428 h 119996"/>
              <a:gd name="connsiteX6" fmla="*/ 574158 w 1626781"/>
              <a:gd name="connsiteY6" fmla="*/ 21265 h 119996"/>
              <a:gd name="connsiteX7" fmla="*/ 606056 w 1626781"/>
              <a:gd name="connsiteY7" fmla="*/ 0 h 119996"/>
              <a:gd name="connsiteX8" fmla="*/ 839972 w 1626781"/>
              <a:gd name="connsiteY8" fmla="*/ 10633 h 119996"/>
              <a:gd name="connsiteX9" fmla="*/ 935665 w 1626781"/>
              <a:gd name="connsiteY9" fmla="*/ 31898 h 119996"/>
              <a:gd name="connsiteX10" fmla="*/ 1052623 w 1626781"/>
              <a:gd name="connsiteY10" fmla="*/ 63795 h 119996"/>
              <a:gd name="connsiteX11" fmla="*/ 1073888 w 1626781"/>
              <a:gd name="connsiteY11" fmla="*/ 95693 h 119996"/>
              <a:gd name="connsiteX12" fmla="*/ 1212112 w 1626781"/>
              <a:gd name="connsiteY12" fmla="*/ 106326 h 119996"/>
              <a:gd name="connsiteX13" fmla="*/ 1244009 w 1626781"/>
              <a:gd name="connsiteY13" fmla="*/ 85061 h 119996"/>
              <a:gd name="connsiteX14" fmla="*/ 1307805 w 1626781"/>
              <a:gd name="connsiteY14" fmla="*/ 53163 h 119996"/>
              <a:gd name="connsiteX15" fmla="*/ 1339702 w 1626781"/>
              <a:gd name="connsiteY15" fmla="*/ 10633 h 119996"/>
              <a:gd name="connsiteX16" fmla="*/ 1382232 w 1626781"/>
              <a:gd name="connsiteY16" fmla="*/ 0 h 119996"/>
              <a:gd name="connsiteX17" fmla="*/ 1541721 w 1626781"/>
              <a:gd name="connsiteY17" fmla="*/ 10633 h 119996"/>
              <a:gd name="connsiteX18" fmla="*/ 1605516 w 1626781"/>
              <a:gd name="connsiteY18" fmla="*/ 42530 h 119996"/>
              <a:gd name="connsiteX19" fmla="*/ 1626781 w 1626781"/>
              <a:gd name="connsiteY19" fmla="*/ 74428 h 1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6781" h="119996">
                <a:moveTo>
                  <a:pt x="0" y="63795"/>
                </a:moveTo>
                <a:cubicBezTo>
                  <a:pt x="17721" y="53163"/>
                  <a:pt x="33741" y="38960"/>
                  <a:pt x="53163" y="31898"/>
                </a:cubicBezTo>
                <a:cubicBezTo>
                  <a:pt x="114932" y="9437"/>
                  <a:pt x="213354" y="28151"/>
                  <a:pt x="265814" y="31898"/>
                </a:cubicBezTo>
                <a:cubicBezTo>
                  <a:pt x="301599" y="43826"/>
                  <a:pt x="303455" y="42773"/>
                  <a:pt x="340242" y="63795"/>
                </a:cubicBezTo>
                <a:cubicBezTo>
                  <a:pt x="397955" y="96775"/>
                  <a:pt x="345553" y="76199"/>
                  <a:pt x="404037" y="95693"/>
                </a:cubicBezTo>
                <a:cubicBezTo>
                  <a:pt x="431470" y="91774"/>
                  <a:pt x="480669" y="89275"/>
                  <a:pt x="510363" y="74428"/>
                </a:cubicBezTo>
                <a:cubicBezTo>
                  <a:pt x="549960" y="54629"/>
                  <a:pt x="538886" y="50658"/>
                  <a:pt x="574158" y="21265"/>
                </a:cubicBezTo>
                <a:cubicBezTo>
                  <a:pt x="583975" y="13084"/>
                  <a:pt x="595423" y="7088"/>
                  <a:pt x="606056" y="0"/>
                </a:cubicBezTo>
                <a:cubicBezTo>
                  <a:pt x="684028" y="3544"/>
                  <a:pt x="762118" y="5072"/>
                  <a:pt x="839972" y="10633"/>
                </a:cubicBezTo>
                <a:cubicBezTo>
                  <a:pt x="909734" y="15616"/>
                  <a:pt x="885961" y="18342"/>
                  <a:pt x="935665" y="31898"/>
                </a:cubicBezTo>
                <a:cubicBezTo>
                  <a:pt x="1067587" y="67877"/>
                  <a:pt x="979199" y="39321"/>
                  <a:pt x="1052623" y="63795"/>
                </a:cubicBezTo>
                <a:cubicBezTo>
                  <a:pt x="1059711" y="74428"/>
                  <a:pt x="1064852" y="86657"/>
                  <a:pt x="1073888" y="95693"/>
                </a:cubicBezTo>
                <a:cubicBezTo>
                  <a:pt x="1116775" y="138580"/>
                  <a:pt x="1145047" y="113032"/>
                  <a:pt x="1212112" y="106326"/>
                </a:cubicBezTo>
                <a:cubicBezTo>
                  <a:pt x="1222744" y="99238"/>
                  <a:pt x="1232580" y="90776"/>
                  <a:pt x="1244009" y="85061"/>
                </a:cubicBezTo>
                <a:cubicBezTo>
                  <a:pt x="1332055" y="41037"/>
                  <a:pt x="1216385" y="114108"/>
                  <a:pt x="1307805" y="53163"/>
                </a:cubicBezTo>
                <a:cubicBezTo>
                  <a:pt x="1318437" y="38986"/>
                  <a:pt x="1325282" y="20933"/>
                  <a:pt x="1339702" y="10633"/>
                </a:cubicBezTo>
                <a:cubicBezTo>
                  <a:pt x="1351593" y="2139"/>
                  <a:pt x="1367619" y="0"/>
                  <a:pt x="1382232" y="0"/>
                </a:cubicBezTo>
                <a:cubicBezTo>
                  <a:pt x="1435513" y="0"/>
                  <a:pt x="1488558" y="7089"/>
                  <a:pt x="1541721" y="10633"/>
                </a:cubicBezTo>
                <a:cubicBezTo>
                  <a:pt x="1567665" y="19280"/>
                  <a:pt x="1584904" y="21918"/>
                  <a:pt x="1605516" y="42530"/>
                </a:cubicBezTo>
                <a:cubicBezTo>
                  <a:pt x="1614552" y="51566"/>
                  <a:pt x="1626781" y="74428"/>
                  <a:pt x="162678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486BF1-4FF5-0A29-0D5A-473D3842FC4E}"/>
              </a:ext>
            </a:extLst>
          </p:cNvPr>
          <p:cNvSpPr txBox="1"/>
          <p:nvPr/>
        </p:nvSpPr>
        <p:spPr>
          <a:xfrm>
            <a:off x="76200" y="5181600"/>
            <a:ext cx="3559908" cy="1015663"/>
          </a:xfrm>
          <a:prstGeom prst="rect">
            <a:avLst/>
          </a:prstGeom>
          <a:noFill/>
        </p:spPr>
        <p:txBody>
          <a:bodyPr wrap="square" rtlCol="0">
            <a:spAutoFit/>
          </a:bodyPr>
          <a:lstStyle/>
          <a:p>
            <a:pPr algn="ctr"/>
            <a:r>
              <a:rPr lang="fr-FR" sz="2000" i="1" dirty="0">
                <a:latin typeface="Segoe UI" panose="020B0502040204020203" pitchFamily="34" charset="0"/>
                <a:cs typeface="Segoe UI" panose="020B0502040204020203" pitchFamily="34" charset="0"/>
              </a:rPr>
              <a:t>Considérons pour cet exemple qu’on est actuellement au mois d’octobre 2023</a:t>
            </a:r>
          </a:p>
        </p:txBody>
      </p:sp>
      <p:pic>
        <p:nvPicPr>
          <p:cNvPr id="6" name="Smokey's Lounge - TrackTribe">
            <a:hlinkClick r:id="" action="ppaction://media"/>
            <a:extLst>
              <a:ext uri="{FF2B5EF4-FFF2-40B4-BE49-F238E27FC236}">
                <a16:creationId xmlns:a16="http://schemas.microsoft.com/office/drawing/2014/main" id="{174E0781-A40D-D406-E49D-586BF8EDEB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3327104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9"/>
                                        </p:tgtEl>
                                        <p:attrNameLst>
                                          <p:attrName>style.visibility</p:attrName>
                                        </p:attrNameLst>
                                      </p:cBhvr>
                                      <p:to>
                                        <p:strVal val="visible"/>
                                      </p:to>
                                    </p:set>
                                    <p:anim calcmode="lin" valueType="num">
                                      <p:cBhvr additive="base">
                                        <p:cTn id="12" dur="500" fill="hold"/>
                                        <p:tgtEl>
                                          <p:spTgt spid="54279"/>
                                        </p:tgtEl>
                                        <p:attrNameLst>
                                          <p:attrName>ppt_x</p:attrName>
                                        </p:attrNameLst>
                                      </p:cBhvr>
                                      <p:tavLst>
                                        <p:tav tm="0">
                                          <p:val>
                                            <p:strVal val="0-#ppt_w/2"/>
                                          </p:val>
                                        </p:tav>
                                        <p:tav tm="100000">
                                          <p:val>
                                            <p:strVal val="#ppt_x"/>
                                          </p:val>
                                        </p:tav>
                                      </p:tavLst>
                                    </p:anim>
                                    <p:anim calcmode="lin" valueType="num">
                                      <p:cBhvr additive="base">
                                        <p:cTn id="13" dur="500" fill="hold"/>
                                        <p:tgtEl>
                                          <p:spTgt spid="5427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mediacall" presetSubtype="0" fill="hold" nodeType="withEffect">
                                  <p:stCondLst>
                                    <p:cond delay="500"/>
                                  </p:stCondLst>
                                  <p:childTnLst>
                                    <p:cmd type="call" cmd="playFrom(0.0)">
                                      <p:cBhvr>
                                        <p:cTn id="31" dur="1843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repeatCount="indefinite" fill="hold" display="0">
                  <p:stCondLst>
                    <p:cond delay="indefinite"/>
                  </p:stCondLst>
                  <p:endCondLst>
                    <p:cond evt="onStopAudio" delay="0">
                      <p:tgtEl>
                        <p:sldTgt/>
                      </p:tgtEl>
                    </p:cond>
                  </p:endCondLst>
                </p:cTn>
                <p:tgtEl>
                  <p:spTgt spid="6"/>
                </p:tgtEl>
              </p:cMediaNode>
            </p:audio>
          </p:childTnLst>
        </p:cTn>
      </p:par>
    </p:tnLst>
    <p:bldLst>
      <p:bldP spid="54274" grpId="0" autoUpdateAnimBg="0"/>
      <p:bldP spid="54279" grpId="0" autoUpdateAnimBg="0"/>
      <p:bldP spid="10" grpId="0" animBg="1"/>
      <p:bldP spid="2" grpId="0" animBg="1"/>
      <p:bldP spid="3" grpId="0" animBg="1"/>
      <p:bldP spid="4"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149225"/>
            <a:ext cx="1752600" cy="1222375"/>
          </a:xfrm>
        </p:spPr>
        <p:txBody>
          <a:bodyPr/>
          <a:lstStyle/>
          <a:p>
            <a:r>
              <a:rPr lang="en-US" altLang="en-US" sz="4500" dirty="0">
                <a:latin typeface="Segoe UI" panose="020B0502040204020203" pitchFamily="34" charset="0"/>
                <a:cs typeface="Segoe UI" panose="020B0502040204020203" pitchFamily="34" charset="0"/>
              </a:rPr>
              <a:t>$400</a:t>
            </a:r>
          </a:p>
        </p:txBody>
      </p:sp>
      <p:sp>
        <p:nvSpPr>
          <p:cNvPr id="55302" name="Text Box 6"/>
          <p:cNvSpPr txBox="1">
            <a:spLocks noChangeArrowheads="1"/>
          </p:cNvSpPr>
          <p:nvPr/>
        </p:nvSpPr>
        <p:spPr bwMode="auto">
          <a:xfrm>
            <a:off x="1752600" y="333613"/>
            <a:ext cx="1000878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514350" indent="-514350">
              <a:buFont typeface="+mj-lt"/>
              <a:buAutoNum type="arabicPeriod"/>
            </a:pPr>
            <a:r>
              <a:rPr lang="fr-FR" altLang="en-US" sz="3000" dirty="0">
                <a:latin typeface="Segoe UI" panose="020B0502040204020203" pitchFamily="34" charset="0"/>
                <a:cs typeface="Segoe UI" panose="020B0502040204020203" pitchFamily="34" charset="0"/>
              </a:rPr>
              <a:t>On ne note </a:t>
            </a:r>
            <a:r>
              <a:rPr lang="fr-FR" altLang="en-US" sz="3000" b="1" dirty="0">
                <a:latin typeface="Segoe UI" panose="020B0502040204020203" pitchFamily="34" charset="0"/>
                <a:cs typeface="Segoe UI" panose="020B0502040204020203" pitchFamily="34" charset="0"/>
              </a:rPr>
              <a:t>jamais deux codes dans une seule case.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3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514350" indent="-514350">
              <a:buFont typeface="+mj-lt"/>
              <a:buAutoNum type="arabicPeriod"/>
            </a:pPr>
            <a:r>
              <a:rPr lang="fr-FR" altLang="en-US" sz="3000" dirty="0">
                <a:latin typeface="Segoe UI" panose="020B0502040204020203" pitchFamily="34" charset="0"/>
                <a:cs typeface="Segoe UI" panose="020B0502040204020203" pitchFamily="34" charset="0"/>
              </a:rPr>
              <a:t>La colonne 2 est pour noter </a:t>
            </a:r>
            <a:r>
              <a:rPr lang="fr-FR" altLang="en-US" sz="3000" b="1" dirty="0">
                <a:latin typeface="Segoe UI" panose="020B0502040204020203" pitchFamily="34" charset="0"/>
                <a:cs typeface="Segoe UI" panose="020B0502040204020203" pitchFamily="34" charset="0"/>
              </a:rPr>
              <a:t>les motivations pour toute interruption de méthode </a:t>
            </a:r>
            <a:r>
              <a:rPr lang="fr-FR" altLang="en-US" sz="3000" dirty="0">
                <a:latin typeface="Segoe UI" panose="020B0502040204020203" pitchFamily="34" charset="0"/>
                <a:cs typeface="Segoe UI" panose="020B0502040204020203" pitchFamily="34" charset="0"/>
              </a:rPr>
              <a:t>– soit un changement d’une méthode à une autre, soit un arrêt d’utilisation de méthode. </a:t>
            </a:r>
            <a:r>
              <a:rPr lang="fr-FR" altLang="en-US" sz="3000" b="1" dirty="0">
                <a:latin typeface="Segoe UI" panose="020B0502040204020203" pitchFamily="34" charset="0"/>
                <a:cs typeface="Segoe UI" panose="020B0502040204020203" pitchFamily="34" charset="0"/>
              </a:rPr>
              <a:t>On ne note PAS la motivation des arrêts de NON-utilisation de méthode.</a:t>
            </a:r>
          </a:p>
        </p:txBody>
      </p:sp>
      <p:graphicFrame>
        <p:nvGraphicFramePr>
          <p:cNvPr id="2" name="Table 1">
            <a:extLst>
              <a:ext uri="{FF2B5EF4-FFF2-40B4-BE49-F238E27FC236}">
                <a16:creationId xmlns:a16="http://schemas.microsoft.com/office/drawing/2014/main" id="{41DB7AAD-1288-1976-E527-75CFEEC529D9}"/>
              </a:ext>
            </a:extLst>
          </p:cNvPr>
          <p:cNvGraphicFramePr>
            <a:graphicFrameLocks noGrp="1"/>
          </p:cNvGraphicFramePr>
          <p:nvPr>
            <p:extLst>
              <p:ext uri="{D42A27DB-BD31-4B8C-83A1-F6EECF244321}">
                <p14:modId xmlns:p14="http://schemas.microsoft.com/office/powerpoint/2010/main" val="2241913131"/>
              </p:ext>
            </p:extLst>
          </p:nvPr>
        </p:nvGraphicFramePr>
        <p:xfrm>
          <a:off x="577704" y="39624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3</a:t>
                      </a:r>
                    </a:p>
                    <a:p>
                      <a:pPr algn="l" fontAlgn="ctr">
                        <a:lnSpc>
                          <a:spcPct val="80000"/>
                        </a:lnSpc>
                      </a:pPr>
                      <a:r>
                        <a:rPr lang="en-US" sz="1000" b="1" i="0" u="none" strike="noStrike" dirty="0">
                          <a:solidFill>
                            <a:srgbClr val="265C9B"/>
                          </a:solidFill>
                          <a:effectLst/>
                          <a:latin typeface="Segoe UI" panose="020B0502040204020203" pitchFamily="34" charset="0"/>
                          <a:cs typeface="Segoe UI" panose="020B0502040204020203" pitchFamily="34" charset="0"/>
                        </a:rPr>
                        <a:t>     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9050" cap="flat" cmpd="sng" algn="ctr">
                      <a:solidFill>
                        <a:schemeClr val="tx1"/>
                      </a:solidFill>
                      <a:prstDash val="sysDot"/>
                      <a:round/>
                      <a:headEnd type="none" w="med" len="med"/>
                      <a:tailEnd type="none" w="med" len="me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2388" indent="0"/>
                      <a:endParaRPr lang="fr-SN" sz="2200"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r-SN" sz="2200" b="1" dirty="0">
                        <a:solidFill>
                          <a:srgbClr val="265C9B"/>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SN" sz="2200" dirty="0">
                          <a:solidFill>
                            <a:srgbClr val="265C9B"/>
                          </a:solidFill>
                          <a:latin typeface="Segoe UI" panose="020B0502040204020203" pitchFamily="34" charset="0"/>
                          <a:cs typeface="Segoe UI" panose="020B0502040204020203" pitchFamily="34" charset="0"/>
                        </a:rPr>
                        <a:t> </a:t>
                      </a:r>
                      <a:r>
                        <a:rPr lang="fr-SN" sz="2200" b="1" dirty="0">
                          <a:solidFill>
                            <a:srgbClr val="265C9B"/>
                          </a:solidFill>
                          <a:latin typeface="Segoe UI" panose="020B0502040204020203" pitchFamily="34" charset="0"/>
                          <a:cs typeface="Segoe UI" panose="020B0502040204020203"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0</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5</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3</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 </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3" name="Arrow: Right 1">
            <a:extLst>
              <a:ext uri="{FF2B5EF4-FFF2-40B4-BE49-F238E27FC236}">
                <a16:creationId xmlns:a16="http://schemas.microsoft.com/office/drawing/2014/main" id="{66BDF73F-E75F-9441-038A-E5CFE169411B}"/>
              </a:ext>
            </a:extLst>
          </p:cNvPr>
          <p:cNvSpPr/>
          <p:nvPr/>
        </p:nvSpPr>
        <p:spPr>
          <a:xfrm>
            <a:off x="990600" y="53598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Freeform 1">
            <a:extLst>
              <a:ext uri="{FF2B5EF4-FFF2-40B4-BE49-F238E27FC236}">
                <a16:creationId xmlns:a16="http://schemas.microsoft.com/office/drawing/2014/main" id="{732C6760-AC7C-5103-488F-7ACAD9336CB0}"/>
              </a:ext>
            </a:extLst>
          </p:cNvPr>
          <p:cNvSpPr/>
          <p:nvPr/>
        </p:nvSpPr>
        <p:spPr>
          <a:xfrm>
            <a:off x="1905000" y="4114800"/>
            <a:ext cx="1701209" cy="136431"/>
          </a:xfrm>
          <a:custGeom>
            <a:avLst/>
            <a:gdLst>
              <a:gd name="connsiteX0" fmla="*/ 0 w 1701209"/>
              <a:gd name="connsiteY0" fmla="*/ 104534 h 136431"/>
              <a:gd name="connsiteX1" fmla="*/ 63795 w 1701209"/>
              <a:gd name="connsiteY1" fmla="*/ 93901 h 136431"/>
              <a:gd name="connsiteX2" fmla="*/ 148855 w 1701209"/>
              <a:gd name="connsiteY2" fmla="*/ 83268 h 136431"/>
              <a:gd name="connsiteX3" fmla="*/ 170121 w 1701209"/>
              <a:gd name="connsiteY3" fmla="*/ 62003 h 136431"/>
              <a:gd name="connsiteX4" fmla="*/ 212651 w 1701209"/>
              <a:gd name="connsiteY4" fmla="*/ 40738 h 136431"/>
              <a:gd name="connsiteX5" fmla="*/ 244548 w 1701209"/>
              <a:gd name="connsiteY5" fmla="*/ 19473 h 136431"/>
              <a:gd name="connsiteX6" fmla="*/ 446567 w 1701209"/>
              <a:gd name="connsiteY6" fmla="*/ 51371 h 136431"/>
              <a:gd name="connsiteX7" fmla="*/ 531628 w 1701209"/>
              <a:gd name="connsiteY7" fmla="*/ 72636 h 136431"/>
              <a:gd name="connsiteX8" fmla="*/ 765544 w 1701209"/>
              <a:gd name="connsiteY8" fmla="*/ 62003 h 136431"/>
              <a:gd name="connsiteX9" fmla="*/ 850604 w 1701209"/>
              <a:gd name="connsiteY9" fmla="*/ 40738 h 136431"/>
              <a:gd name="connsiteX10" fmla="*/ 1105786 w 1701209"/>
              <a:gd name="connsiteY10" fmla="*/ 30106 h 136431"/>
              <a:gd name="connsiteX11" fmla="*/ 1116418 w 1701209"/>
              <a:gd name="connsiteY11" fmla="*/ 62003 h 136431"/>
              <a:gd name="connsiteX12" fmla="*/ 1137683 w 1701209"/>
              <a:gd name="connsiteY12" fmla="*/ 93901 h 136431"/>
              <a:gd name="connsiteX13" fmla="*/ 1201479 w 1701209"/>
              <a:gd name="connsiteY13" fmla="*/ 136431 h 136431"/>
              <a:gd name="connsiteX14" fmla="*/ 1329069 w 1701209"/>
              <a:gd name="connsiteY14" fmla="*/ 125799 h 136431"/>
              <a:gd name="connsiteX15" fmla="*/ 1403497 w 1701209"/>
              <a:gd name="connsiteY15" fmla="*/ 93901 h 136431"/>
              <a:gd name="connsiteX16" fmla="*/ 1435395 w 1701209"/>
              <a:gd name="connsiteY16" fmla="*/ 83268 h 136431"/>
              <a:gd name="connsiteX17" fmla="*/ 1552353 w 1701209"/>
              <a:gd name="connsiteY17" fmla="*/ 51371 h 136431"/>
              <a:gd name="connsiteX18" fmla="*/ 1637414 w 1701209"/>
              <a:gd name="connsiteY18" fmla="*/ 72636 h 136431"/>
              <a:gd name="connsiteX19" fmla="*/ 1701209 w 1701209"/>
              <a:gd name="connsiteY19" fmla="*/ 93901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1209" h="136431">
                <a:moveTo>
                  <a:pt x="0" y="104534"/>
                </a:moveTo>
                <a:cubicBezTo>
                  <a:pt x="21265" y="100990"/>
                  <a:pt x="42453" y="96950"/>
                  <a:pt x="63795" y="93901"/>
                </a:cubicBezTo>
                <a:cubicBezTo>
                  <a:pt x="92082" y="89860"/>
                  <a:pt x="121486" y="91479"/>
                  <a:pt x="148855" y="83268"/>
                </a:cubicBezTo>
                <a:cubicBezTo>
                  <a:pt x="158457" y="80387"/>
                  <a:pt x="161780" y="67564"/>
                  <a:pt x="170121" y="62003"/>
                </a:cubicBezTo>
                <a:cubicBezTo>
                  <a:pt x="183309" y="53211"/>
                  <a:pt x="198889" y="48602"/>
                  <a:pt x="212651" y="40738"/>
                </a:cubicBezTo>
                <a:cubicBezTo>
                  <a:pt x="223746" y="34398"/>
                  <a:pt x="233916" y="26561"/>
                  <a:pt x="244548" y="19473"/>
                </a:cubicBezTo>
                <a:cubicBezTo>
                  <a:pt x="311888" y="30106"/>
                  <a:pt x="380429" y="34837"/>
                  <a:pt x="446567" y="51371"/>
                </a:cubicBezTo>
                <a:lnTo>
                  <a:pt x="531628" y="72636"/>
                </a:lnTo>
                <a:cubicBezTo>
                  <a:pt x="609600" y="69092"/>
                  <a:pt x="687879" y="69770"/>
                  <a:pt x="765544" y="62003"/>
                </a:cubicBezTo>
                <a:cubicBezTo>
                  <a:pt x="794625" y="59095"/>
                  <a:pt x="850604" y="40738"/>
                  <a:pt x="850604" y="40738"/>
                </a:cubicBezTo>
                <a:cubicBezTo>
                  <a:pt x="938098" y="-17590"/>
                  <a:pt x="907072" y="-6024"/>
                  <a:pt x="1105786" y="30106"/>
                </a:cubicBezTo>
                <a:cubicBezTo>
                  <a:pt x="1116813" y="32111"/>
                  <a:pt x="1111406" y="51979"/>
                  <a:pt x="1116418" y="62003"/>
                </a:cubicBezTo>
                <a:cubicBezTo>
                  <a:pt x="1122133" y="73433"/>
                  <a:pt x="1128066" y="85486"/>
                  <a:pt x="1137683" y="93901"/>
                </a:cubicBezTo>
                <a:cubicBezTo>
                  <a:pt x="1156917" y="110731"/>
                  <a:pt x="1201479" y="136431"/>
                  <a:pt x="1201479" y="136431"/>
                </a:cubicBezTo>
                <a:cubicBezTo>
                  <a:pt x="1244009" y="132887"/>
                  <a:pt x="1286721" y="131092"/>
                  <a:pt x="1329069" y="125799"/>
                </a:cubicBezTo>
                <a:cubicBezTo>
                  <a:pt x="1388079" y="118423"/>
                  <a:pt x="1355872" y="117714"/>
                  <a:pt x="1403497" y="93901"/>
                </a:cubicBezTo>
                <a:cubicBezTo>
                  <a:pt x="1413522" y="88889"/>
                  <a:pt x="1424582" y="86217"/>
                  <a:pt x="1435395" y="83268"/>
                </a:cubicBezTo>
                <a:cubicBezTo>
                  <a:pt x="1567322" y="47287"/>
                  <a:pt x="1478925" y="75845"/>
                  <a:pt x="1552353" y="51371"/>
                </a:cubicBezTo>
                <a:cubicBezTo>
                  <a:pt x="1580707" y="58459"/>
                  <a:pt x="1609947" y="62648"/>
                  <a:pt x="1637414" y="72636"/>
                </a:cubicBezTo>
                <a:cubicBezTo>
                  <a:pt x="1712113" y="99799"/>
                  <a:pt x="1628280" y="93901"/>
                  <a:pt x="1701209" y="939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Freeform 2">
            <a:extLst>
              <a:ext uri="{FF2B5EF4-FFF2-40B4-BE49-F238E27FC236}">
                <a16:creationId xmlns:a16="http://schemas.microsoft.com/office/drawing/2014/main" id="{C8C89ECA-4070-81FF-934C-B364028B256B}"/>
              </a:ext>
            </a:extLst>
          </p:cNvPr>
          <p:cNvSpPr/>
          <p:nvPr/>
        </p:nvSpPr>
        <p:spPr>
          <a:xfrm>
            <a:off x="4584404" y="4123564"/>
            <a:ext cx="1105786" cy="118902"/>
          </a:xfrm>
          <a:custGeom>
            <a:avLst/>
            <a:gdLst>
              <a:gd name="connsiteX0" fmla="*/ 0 w 1105786"/>
              <a:gd name="connsiteY0" fmla="*/ 65739 h 118902"/>
              <a:gd name="connsiteX1" fmla="*/ 202019 w 1105786"/>
              <a:gd name="connsiteY1" fmla="*/ 12577 h 118902"/>
              <a:gd name="connsiteX2" fmla="*/ 233917 w 1105786"/>
              <a:gd name="connsiteY2" fmla="*/ 44474 h 118902"/>
              <a:gd name="connsiteX3" fmla="*/ 265814 w 1105786"/>
              <a:gd name="connsiteY3" fmla="*/ 55107 h 118902"/>
              <a:gd name="connsiteX4" fmla="*/ 297712 w 1105786"/>
              <a:gd name="connsiteY4" fmla="*/ 76372 h 118902"/>
              <a:gd name="connsiteX5" fmla="*/ 425303 w 1105786"/>
              <a:gd name="connsiteY5" fmla="*/ 65739 h 118902"/>
              <a:gd name="connsiteX6" fmla="*/ 489098 w 1105786"/>
              <a:gd name="connsiteY6" fmla="*/ 44474 h 118902"/>
              <a:gd name="connsiteX7" fmla="*/ 520996 w 1105786"/>
              <a:gd name="connsiteY7" fmla="*/ 33842 h 118902"/>
              <a:gd name="connsiteX8" fmla="*/ 542261 w 1105786"/>
              <a:gd name="connsiteY8" fmla="*/ 1944 h 118902"/>
              <a:gd name="connsiteX9" fmla="*/ 659219 w 1105786"/>
              <a:gd name="connsiteY9" fmla="*/ 12577 h 118902"/>
              <a:gd name="connsiteX10" fmla="*/ 701749 w 1105786"/>
              <a:gd name="connsiteY10" fmla="*/ 33842 h 118902"/>
              <a:gd name="connsiteX11" fmla="*/ 733647 w 1105786"/>
              <a:gd name="connsiteY11" fmla="*/ 44474 h 118902"/>
              <a:gd name="connsiteX12" fmla="*/ 818707 w 1105786"/>
              <a:gd name="connsiteY12" fmla="*/ 118902 h 118902"/>
              <a:gd name="connsiteX13" fmla="*/ 903768 w 1105786"/>
              <a:gd name="connsiteY13" fmla="*/ 108270 h 118902"/>
              <a:gd name="connsiteX14" fmla="*/ 988828 w 1105786"/>
              <a:gd name="connsiteY14" fmla="*/ 87004 h 118902"/>
              <a:gd name="connsiteX15" fmla="*/ 1020726 w 1105786"/>
              <a:gd name="connsiteY15" fmla="*/ 76372 h 118902"/>
              <a:gd name="connsiteX16" fmla="*/ 1105786 w 1105786"/>
              <a:gd name="connsiteY16" fmla="*/ 76372 h 11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786" h="118902">
                <a:moveTo>
                  <a:pt x="0" y="65739"/>
                </a:moveTo>
                <a:cubicBezTo>
                  <a:pt x="125330" y="-17814"/>
                  <a:pt x="57547" y="-1871"/>
                  <a:pt x="202019" y="12577"/>
                </a:cubicBezTo>
                <a:cubicBezTo>
                  <a:pt x="212652" y="23209"/>
                  <a:pt x="221406" y="36133"/>
                  <a:pt x="233917" y="44474"/>
                </a:cubicBezTo>
                <a:cubicBezTo>
                  <a:pt x="243242" y="50691"/>
                  <a:pt x="255790" y="50095"/>
                  <a:pt x="265814" y="55107"/>
                </a:cubicBezTo>
                <a:cubicBezTo>
                  <a:pt x="277244" y="60822"/>
                  <a:pt x="287079" y="69284"/>
                  <a:pt x="297712" y="76372"/>
                </a:cubicBezTo>
                <a:cubicBezTo>
                  <a:pt x="340242" y="72828"/>
                  <a:pt x="383206" y="72755"/>
                  <a:pt x="425303" y="65739"/>
                </a:cubicBezTo>
                <a:cubicBezTo>
                  <a:pt x="447413" y="62054"/>
                  <a:pt x="467833" y="51562"/>
                  <a:pt x="489098" y="44474"/>
                </a:cubicBezTo>
                <a:lnTo>
                  <a:pt x="520996" y="33842"/>
                </a:lnTo>
                <a:cubicBezTo>
                  <a:pt x="528084" y="23209"/>
                  <a:pt x="529631" y="3887"/>
                  <a:pt x="542261" y="1944"/>
                </a:cubicBezTo>
                <a:cubicBezTo>
                  <a:pt x="580953" y="-4009"/>
                  <a:pt x="620832" y="4900"/>
                  <a:pt x="659219" y="12577"/>
                </a:cubicBezTo>
                <a:cubicBezTo>
                  <a:pt x="674761" y="15685"/>
                  <a:pt x="687181" y="27598"/>
                  <a:pt x="701749" y="33842"/>
                </a:cubicBezTo>
                <a:cubicBezTo>
                  <a:pt x="712051" y="38257"/>
                  <a:pt x="723014" y="40930"/>
                  <a:pt x="733647" y="44474"/>
                </a:cubicBezTo>
                <a:cubicBezTo>
                  <a:pt x="795846" y="106673"/>
                  <a:pt x="765958" y="83735"/>
                  <a:pt x="818707" y="118902"/>
                </a:cubicBezTo>
                <a:cubicBezTo>
                  <a:pt x="847061" y="115358"/>
                  <a:pt x="875683" y="113536"/>
                  <a:pt x="903768" y="108270"/>
                </a:cubicBezTo>
                <a:cubicBezTo>
                  <a:pt x="932493" y="102884"/>
                  <a:pt x="961102" y="96246"/>
                  <a:pt x="988828" y="87004"/>
                </a:cubicBezTo>
                <a:cubicBezTo>
                  <a:pt x="999461" y="83460"/>
                  <a:pt x="1009564" y="77387"/>
                  <a:pt x="1020726" y="76372"/>
                </a:cubicBezTo>
                <a:cubicBezTo>
                  <a:pt x="1048963" y="73805"/>
                  <a:pt x="1077433" y="76372"/>
                  <a:pt x="1105786" y="763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reeform 3">
            <a:extLst>
              <a:ext uri="{FF2B5EF4-FFF2-40B4-BE49-F238E27FC236}">
                <a16:creationId xmlns:a16="http://schemas.microsoft.com/office/drawing/2014/main" id="{7375B2C8-04E7-B6D8-40AA-1C47C646DBAB}"/>
              </a:ext>
            </a:extLst>
          </p:cNvPr>
          <p:cNvSpPr/>
          <p:nvPr/>
        </p:nvSpPr>
        <p:spPr>
          <a:xfrm>
            <a:off x="9627781" y="4123017"/>
            <a:ext cx="1626781" cy="119996"/>
          </a:xfrm>
          <a:custGeom>
            <a:avLst/>
            <a:gdLst>
              <a:gd name="connsiteX0" fmla="*/ 0 w 1626781"/>
              <a:gd name="connsiteY0" fmla="*/ 63795 h 119996"/>
              <a:gd name="connsiteX1" fmla="*/ 53163 w 1626781"/>
              <a:gd name="connsiteY1" fmla="*/ 31898 h 119996"/>
              <a:gd name="connsiteX2" fmla="*/ 265814 w 1626781"/>
              <a:gd name="connsiteY2" fmla="*/ 31898 h 119996"/>
              <a:gd name="connsiteX3" fmla="*/ 340242 w 1626781"/>
              <a:gd name="connsiteY3" fmla="*/ 63795 h 119996"/>
              <a:gd name="connsiteX4" fmla="*/ 404037 w 1626781"/>
              <a:gd name="connsiteY4" fmla="*/ 95693 h 119996"/>
              <a:gd name="connsiteX5" fmla="*/ 510363 w 1626781"/>
              <a:gd name="connsiteY5" fmla="*/ 74428 h 119996"/>
              <a:gd name="connsiteX6" fmla="*/ 574158 w 1626781"/>
              <a:gd name="connsiteY6" fmla="*/ 21265 h 119996"/>
              <a:gd name="connsiteX7" fmla="*/ 606056 w 1626781"/>
              <a:gd name="connsiteY7" fmla="*/ 0 h 119996"/>
              <a:gd name="connsiteX8" fmla="*/ 839972 w 1626781"/>
              <a:gd name="connsiteY8" fmla="*/ 10633 h 119996"/>
              <a:gd name="connsiteX9" fmla="*/ 935665 w 1626781"/>
              <a:gd name="connsiteY9" fmla="*/ 31898 h 119996"/>
              <a:gd name="connsiteX10" fmla="*/ 1052623 w 1626781"/>
              <a:gd name="connsiteY10" fmla="*/ 63795 h 119996"/>
              <a:gd name="connsiteX11" fmla="*/ 1073888 w 1626781"/>
              <a:gd name="connsiteY11" fmla="*/ 95693 h 119996"/>
              <a:gd name="connsiteX12" fmla="*/ 1212112 w 1626781"/>
              <a:gd name="connsiteY12" fmla="*/ 106326 h 119996"/>
              <a:gd name="connsiteX13" fmla="*/ 1244009 w 1626781"/>
              <a:gd name="connsiteY13" fmla="*/ 85061 h 119996"/>
              <a:gd name="connsiteX14" fmla="*/ 1307805 w 1626781"/>
              <a:gd name="connsiteY14" fmla="*/ 53163 h 119996"/>
              <a:gd name="connsiteX15" fmla="*/ 1339702 w 1626781"/>
              <a:gd name="connsiteY15" fmla="*/ 10633 h 119996"/>
              <a:gd name="connsiteX16" fmla="*/ 1382232 w 1626781"/>
              <a:gd name="connsiteY16" fmla="*/ 0 h 119996"/>
              <a:gd name="connsiteX17" fmla="*/ 1541721 w 1626781"/>
              <a:gd name="connsiteY17" fmla="*/ 10633 h 119996"/>
              <a:gd name="connsiteX18" fmla="*/ 1605516 w 1626781"/>
              <a:gd name="connsiteY18" fmla="*/ 42530 h 119996"/>
              <a:gd name="connsiteX19" fmla="*/ 1626781 w 1626781"/>
              <a:gd name="connsiteY19" fmla="*/ 74428 h 1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6781" h="119996">
                <a:moveTo>
                  <a:pt x="0" y="63795"/>
                </a:moveTo>
                <a:cubicBezTo>
                  <a:pt x="17721" y="53163"/>
                  <a:pt x="33741" y="38960"/>
                  <a:pt x="53163" y="31898"/>
                </a:cubicBezTo>
                <a:cubicBezTo>
                  <a:pt x="114932" y="9437"/>
                  <a:pt x="213354" y="28151"/>
                  <a:pt x="265814" y="31898"/>
                </a:cubicBezTo>
                <a:cubicBezTo>
                  <a:pt x="301599" y="43826"/>
                  <a:pt x="303455" y="42773"/>
                  <a:pt x="340242" y="63795"/>
                </a:cubicBezTo>
                <a:cubicBezTo>
                  <a:pt x="397955" y="96775"/>
                  <a:pt x="345553" y="76199"/>
                  <a:pt x="404037" y="95693"/>
                </a:cubicBezTo>
                <a:cubicBezTo>
                  <a:pt x="431470" y="91774"/>
                  <a:pt x="480669" y="89275"/>
                  <a:pt x="510363" y="74428"/>
                </a:cubicBezTo>
                <a:cubicBezTo>
                  <a:pt x="549960" y="54629"/>
                  <a:pt x="538886" y="50658"/>
                  <a:pt x="574158" y="21265"/>
                </a:cubicBezTo>
                <a:cubicBezTo>
                  <a:pt x="583975" y="13084"/>
                  <a:pt x="595423" y="7088"/>
                  <a:pt x="606056" y="0"/>
                </a:cubicBezTo>
                <a:cubicBezTo>
                  <a:pt x="684028" y="3544"/>
                  <a:pt x="762118" y="5072"/>
                  <a:pt x="839972" y="10633"/>
                </a:cubicBezTo>
                <a:cubicBezTo>
                  <a:pt x="909734" y="15616"/>
                  <a:pt x="885961" y="18342"/>
                  <a:pt x="935665" y="31898"/>
                </a:cubicBezTo>
                <a:cubicBezTo>
                  <a:pt x="1067587" y="67877"/>
                  <a:pt x="979199" y="39321"/>
                  <a:pt x="1052623" y="63795"/>
                </a:cubicBezTo>
                <a:cubicBezTo>
                  <a:pt x="1059711" y="74428"/>
                  <a:pt x="1064852" y="86657"/>
                  <a:pt x="1073888" y="95693"/>
                </a:cubicBezTo>
                <a:cubicBezTo>
                  <a:pt x="1116775" y="138580"/>
                  <a:pt x="1145047" y="113032"/>
                  <a:pt x="1212112" y="106326"/>
                </a:cubicBezTo>
                <a:cubicBezTo>
                  <a:pt x="1222744" y="99238"/>
                  <a:pt x="1232580" y="90776"/>
                  <a:pt x="1244009" y="85061"/>
                </a:cubicBezTo>
                <a:cubicBezTo>
                  <a:pt x="1332055" y="41037"/>
                  <a:pt x="1216385" y="114108"/>
                  <a:pt x="1307805" y="53163"/>
                </a:cubicBezTo>
                <a:cubicBezTo>
                  <a:pt x="1318437" y="38986"/>
                  <a:pt x="1325282" y="20933"/>
                  <a:pt x="1339702" y="10633"/>
                </a:cubicBezTo>
                <a:cubicBezTo>
                  <a:pt x="1351593" y="2139"/>
                  <a:pt x="1367619" y="0"/>
                  <a:pt x="1382232" y="0"/>
                </a:cubicBezTo>
                <a:cubicBezTo>
                  <a:pt x="1435513" y="0"/>
                  <a:pt x="1488558" y="7089"/>
                  <a:pt x="1541721" y="10633"/>
                </a:cubicBezTo>
                <a:cubicBezTo>
                  <a:pt x="1567665" y="19280"/>
                  <a:pt x="1584904" y="21918"/>
                  <a:pt x="1605516" y="42530"/>
                </a:cubicBezTo>
                <a:cubicBezTo>
                  <a:pt x="1614552" y="51566"/>
                  <a:pt x="1626781" y="74428"/>
                  <a:pt x="1626781"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79A984B7-3D94-5897-215F-2074744F108D}"/>
              </a:ext>
            </a:extLst>
          </p:cNvPr>
          <p:cNvSpPr/>
          <p:nvPr/>
        </p:nvSpPr>
        <p:spPr>
          <a:xfrm>
            <a:off x="5867400" y="3925276"/>
            <a:ext cx="533400" cy="762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4DF6E7E4-2146-FAAB-4497-5F5B52BB5611}"/>
              </a:ext>
            </a:extLst>
          </p:cNvPr>
          <p:cNvSpPr/>
          <p:nvPr/>
        </p:nvSpPr>
        <p:spPr>
          <a:xfrm>
            <a:off x="3810000" y="3810000"/>
            <a:ext cx="533400" cy="67258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AutoShape 4">
            <a:hlinkClick r:id="rId3" action="ppaction://hlinksldjump" highlightClick="1"/>
            <a:extLst>
              <a:ext uri="{FF2B5EF4-FFF2-40B4-BE49-F238E27FC236}">
                <a16:creationId xmlns:a16="http://schemas.microsoft.com/office/drawing/2014/main" id="{C43DEB64-3EA3-0A99-026F-5EC14C32F500}"/>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0997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1)">
                                      <p:cBhvr>
                                        <p:cTn id="7" dur="1000"/>
                                        <p:tgtEl>
                                          <p:spTgt spid="55298"/>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5302"/>
                                        </p:tgtEl>
                                        <p:attrNameLst>
                                          <p:attrName>style.visibility</p:attrName>
                                        </p:attrNameLst>
                                      </p:cBhvr>
                                      <p:to>
                                        <p:strVal val="visible"/>
                                      </p:to>
                                    </p:set>
                                    <p:animEffect transition="in" filter="wipe(down)">
                                      <p:cBhvr>
                                        <p:cTn id="11" dur="435">
                                          <p:stCondLst>
                                            <p:cond delay="0"/>
                                          </p:stCondLst>
                                        </p:cTn>
                                        <p:tgtEl>
                                          <p:spTgt spid="55302"/>
                                        </p:tgtEl>
                                      </p:cBhvr>
                                    </p:animEffect>
                                    <p:anim calcmode="lin" valueType="num">
                                      <p:cBhvr>
                                        <p:cTn id="12" dur="1367" tmFilter="0,0; 0.14,0.36; 0.43,0.73; 0.71,0.91; 1.0,1.0">
                                          <p:stCondLst>
                                            <p:cond delay="0"/>
                                          </p:stCondLst>
                                        </p:cTn>
                                        <p:tgtEl>
                                          <p:spTgt spid="55302"/>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5302"/>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5302"/>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5302"/>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5302"/>
                                        </p:tgtEl>
                                        <p:attrNameLst>
                                          <p:attrName>ppt_y</p:attrName>
                                        </p:attrNameLst>
                                      </p:cBhvr>
                                      <p:tavLst>
                                        <p:tav tm="0" fmla="#ppt_y-sin(pi*$)/81">
                                          <p:val>
                                            <p:fltVal val="0"/>
                                          </p:val>
                                        </p:tav>
                                        <p:tav tm="100000">
                                          <p:val>
                                            <p:fltVal val="1"/>
                                          </p:val>
                                        </p:tav>
                                      </p:tavLst>
                                    </p:anim>
                                    <p:animScale>
                                      <p:cBhvr>
                                        <p:cTn id="17" dur="20">
                                          <p:stCondLst>
                                            <p:cond delay="488"/>
                                          </p:stCondLst>
                                        </p:cTn>
                                        <p:tgtEl>
                                          <p:spTgt spid="55302"/>
                                        </p:tgtEl>
                                      </p:cBhvr>
                                      <p:to x="100000" y="60000"/>
                                    </p:animScale>
                                    <p:animScale>
                                      <p:cBhvr>
                                        <p:cTn id="18" dur="125" decel="50000">
                                          <p:stCondLst>
                                            <p:cond delay="507"/>
                                          </p:stCondLst>
                                        </p:cTn>
                                        <p:tgtEl>
                                          <p:spTgt spid="55302"/>
                                        </p:tgtEl>
                                      </p:cBhvr>
                                      <p:to x="100000" y="100000"/>
                                    </p:animScale>
                                    <p:animScale>
                                      <p:cBhvr>
                                        <p:cTn id="19" dur="20">
                                          <p:stCondLst>
                                            <p:cond delay="984"/>
                                          </p:stCondLst>
                                        </p:cTn>
                                        <p:tgtEl>
                                          <p:spTgt spid="55302"/>
                                        </p:tgtEl>
                                      </p:cBhvr>
                                      <p:to x="100000" y="80000"/>
                                    </p:animScale>
                                    <p:animScale>
                                      <p:cBhvr>
                                        <p:cTn id="20" dur="125" decel="50000">
                                          <p:stCondLst>
                                            <p:cond delay="1004"/>
                                          </p:stCondLst>
                                        </p:cTn>
                                        <p:tgtEl>
                                          <p:spTgt spid="55302"/>
                                        </p:tgtEl>
                                      </p:cBhvr>
                                      <p:to x="100000" y="100000"/>
                                    </p:animScale>
                                    <p:animScale>
                                      <p:cBhvr>
                                        <p:cTn id="21" dur="20">
                                          <p:stCondLst>
                                            <p:cond delay="1232"/>
                                          </p:stCondLst>
                                        </p:cTn>
                                        <p:tgtEl>
                                          <p:spTgt spid="55302"/>
                                        </p:tgtEl>
                                      </p:cBhvr>
                                      <p:to x="100000" y="90000"/>
                                    </p:animScale>
                                    <p:animScale>
                                      <p:cBhvr>
                                        <p:cTn id="22" dur="125" decel="50000">
                                          <p:stCondLst>
                                            <p:cond delay="1251"/>
                                          </p:stCondLst>
                                        </p:cTn>
                                        <p:tgtEl>
                                          <p:spTgt spid="55302"/>
                                        </p:tgtEl>
                                      </p:cBhvr>
                                      <p:to x="100000" y="100000"/>
                                    </p:animScale>
                                    <p:animScale>
                                      <p:cBhvr>
                                        <p:cTn id="23" dur="20">
                                          <p:stCondLst>
                                            <p:cond delay="1356"/>
                                          </p:stCondLst>
                                        </p:cTn>
                                        <p:tgtEl>
                                          <p:spTgt spid="55302"/>
                                        </p:tgtEl>
                                      </p:cBhvr>
                                      <p:to x="100000" y="95000"/>
                                    </p:animScale>
                                    <p:animScale>
                                      <p:cBhvr>
                                        <p:cTn id="24" dur="125" decel="50000">
                                          <p:stCondLst>
                                            <p:cond delay="1376"/>
                                          </p:stCondLst>
                                        </p:cTn>
                                        <p:tgtEl>
                                          <p:spTgt spid="55302"/>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p:bldP spid="3" grpId="0" animBg="1"/>
      <p:bldP spid="12" grpId="0" animBg="1"/>
      <p:bldP spid="13" grpId="0" animBg="1"/>
      <p:bldP spid="14"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609600" y="590123"/>
            <a:ext cx="8763000" cy="1258888"/>
          </a:xfrm>
        </p:spPr>
        <p:txBody>
          <a:bodyPr rtlCol="0">
            <a:noAutofit/>
          </a:bodyPr>
          <a:lstStyle/>
          <a:p>
            <a:pPr fontAlgn="auto">
              <a:spcAft>
                <a:spcPts val="0"/>
              </a:spcAft>
              <a:defRPr/>
            </a:pPr>
            <a:r>
              <a:rPr lang="fr-FR" altLang="en-US" sz="4500" dirty="0">
                <a:latin typeface="Segoe UI" panose="020B0502040204020203" pitchFamily="34" charset="0"/>
                <a:cs typeface="Segoe UI" panose="020B0502040204020203" pitchFamily="34" charset="0"/>
              </a:rPr>
              <a:t>$500 – </a:t>
            </a:r>
            <a:r>
              <a:rPr lang="fr-FR" altLang="en-US" sz="4500" i="1" dirty="0">
                <a:latin typeface="Segoe UI" panose="020B0502040204020203" pitchFamily="34" charset="0"/>
                <a:cs typeface="Segoe UI" panose="020B0502040204020203" pitchFamily="34" charset="0"/>
              </a:rPr>
              <a:t>Qu’est-ce qui ne va pas ?</a:t>
            </a:r>
            <a:br>
              <a:rPr lang="en-US" altLang="en-US" sz="4500" dirty="0">
                <a:latin typeface="Segoe UI" panose="020B0502040204020203" pitchFamily="34" charset="0"/>
                <a:cs typeface="Segoe UI" panose="020B0502040204020203" pitchFamily="34" charset="0"/>
              </a:rPr>
            </a:br>
            <a:r>
              <a:rPr lang="en-US" altLang="en-US" sz="4500" b="1" dirty="0">
                <a:solidFill>
                  <a:schemeClr val="folHlink"/>
                </a:solidFill>
                <a:latin typeface="Segoe UI" panose="020B0502040204020203" pitchFamily="34" charset="0"/>
                <a:cs typeface="Segoe UI" panose="020B0502040204020203" pitchFamily="34" charset="0"/>
              </a:rPr>
              <a:t>DOUBLE JEOPARDY</a:t>
            </a:r>
            <a:endParaRPr lang="en-US" altLang="en-US" sz="4500" dirty="0">
              <a:latin typeface="Segoe UI" panose="020B0502040204020203" pitchFamily="34" charset="0"/>
              <a:cs typeface="Segoe UI" panose="020B0502040204020203" pitchFamily="34" charset="0"/>
            </a:endParaRPr>
          </a:p>
        </p:txBody>
      </p:sp>
      <p:sp>
        <p:nvSpPr>
          <p:cNvPr id="56333" name="Text Box 13"/>
          <p:cNvSpPr txBox="1">
            <a:spLocks noChangeArrowheads="1"/>
          </p:cNvSpPr>
          <p:nvPr/>
        </p:nvSpPr>
        <p:spPr bwMode="auto">
          <a:xfrm>
            <a:off x="1243101" y="2209800"/>
            <a:ext cx="9705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lvl="2" algn="ctr"/>
            <a:r>
              <a:rPr lang="fr-FR" altLang="en-US" sz="3600" b="1" dirty="0">
                <a:latin typeface="Segoe UI" panose="020B0502040204020203" pitchFamily="34" charset="0"/>
                <a:cs typeface="Segoe UI" panose="020B0502040204020203" pitchFamily="34" charset="0"/>
              </a:rPr>
              <a:t>Trouver les TROIS erreurs dans le calendrier</a:t>
            </a:r>
          </a:p>
        </p:txBody>
      </p:sp>
      <p:sp>
        <p:nvSpPr>
          <p:cNvPr id="18" name="TextBox 17">
            <a:extLst>
              <a:ext uri="{FF2B5EF4-FFF2-40B4-BE49-F238E27FC236}">
                <a16:creationId xmlns:a16="http://schemas.microsoft.com/office/drawing/2014/main" id="{D2568DAA-077D-E726-AAD5-202E12E1F46A}"/>
              </a:ext>
            </a:extLst>
          </p:cNvPr>
          <p:cNvSpPr txBox="1"/>
          <p:nvPr/>
        </p:nvSpPr>
        <p:spPr>
          <a:xfrm>
            <a:off x="152400" y="5193563"/>
            <a:ext cx="3483708" cy="1015663"/>
          </a:xfrm>
          <a:prstGeom prst="rect">
            <a:avLst/>
          </a:prstGeom>
          <a:noFill/>
        </p:spPr>
        <p:txBody>
          <a:bodyPr wrap="square" rtlCol="0">
            <a:spAutoFit/>
          </a:bodyPr>
          <a:lstStyle/>
          <a:p>
            <a:pPr algn="ctr"/>
            <a:r>
              <a:rPr lang="fr-FR" sz="2000" i="1" dirty="0">
                <a:latin typeface="Segoe UI" panose="020B0502040204020203" pitchFamily="34" charset="0"/>
                <a:cs typeface="Segoe UI" panose="020B0502040204020203" pitchFamily="34" charset="0"/>
              </a:rPr>
              <a:t>Considérons pour cet exemple qu’on est actuellement au mois d’octobre 2023</a:t>
            </a:r>
          </a:p>
        </p:txBody>
      </p:sp>
      <p:graphicFrame>
        <p:nvGraphicFramePr>
          <p:cNvPr id="20" name="Table 19">
            <a:extLst>
              <a:ext uri="{FF2B5EF4-FFF2-40B4-BE49-F238E27FC236}">
                <a16:creationId xmlns:a16="http://schemas.microsoft.com/office/drawing/2014/main" id="{186D5B0A-2006-36A7-D07F-B2FCC60A5328}"/>
              </a:ext>
            </a:extLst>
          </p:cNvPr>
          <p:cNvGraphicFramePr>
            <a:graphicFrameLocks noGrp="1"/>
          </p:cNvGraphicFramePr>
          <p:nvPr>
            <p:extLst>
              <p:ext uri="{D42A27DB-BD31-4B8C-83A1-F6EECF244321}">
                <p14:modId xmlns:p14="http://schemas.microsoft.com/office/powerpoint/2010/main" val="110364534"/>
              </p:ext>
            </p:extLst>
          </p:nvPr>
        </p:nvGraphicFramePr>
        <p:xfrm>
          <a:off x="577704" y="3008531"/>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21" name="Arrow: Right 1">
            <a:extLst>
              <a:ext uri="{FF2B5EF4-FFF2-40B4-BE49-F238E27FC236}">
                <a16:creationId xmlns:a16="http://schemas.microsoft.com/office/drawing/2014/main" id="{BA6DC60F-F23D-253B-C488-F334107C7B15}"/>
              </a:ext>
            </a:extLst>
          </p:cNvPr>
          <p:cNvSpPr/>
          <p:nvPr/>
        </p:nvSpPr>
        <p:spPr>
          <a:xfrm>
            <a:off x="990600" y="4405995"/>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2" name="Straight Arrow Connector 21">
            <a:extLst>
              <a:ext uri="{FF2B5EF4-FFF2-40B4-BE49-F238E27FC236}">
                <a16:creationId xmlns:a16="http://schemas.microsoft.com/office/drawing/2014/main" id="{B7F34255-2DEA-0B6C-FBFE-DFA4293EBC8E}"/>
              </a:ext>
            </a:extLst>
          </p:cNvPr>
          <p:cNvCxnSpPr/>
          <p:nvPr/>
        </p:nvCxnSpPr>
        <p:spPr>
          <a:xfrm flipV="1">
            <a:off x="1752600" y="4151531"/>
            <a:ext cx="0" cy="106680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0161182" y="3153843"/>
            <a:ext cx="1116418" cy="159488"/>
          </a:xfrm>
          <a:custGeom>
            <a:avLst/>
            <a:gdLst>
              <a:gd name="connsiteX0" fmla="*/ 0 w 1116418"/>
              <a:gd name="connsiteY0" fmla="*/ 127591 h 159488"/>
              <a:gd name="connsiteX1" fmla="*/ 10632 w 1116418"/>
              <a:gd name="connsiteY1" fmla="*/ 53163 h 159488"/>
              <a:gd name="connsiteX2" fmla="*/ 42530 w 1116418"/>
              <a:gd name="connsiteY2" fmla="*/ 31898 h 159488"/>
              <a:gd name="connsiteX3" fmla="*/ 202018 w 1116418"/>
              <a:gd name="connsiteY3" fmla="*/ 42530 h 159488"/>
              <a:gd name="connsiteX4" fmla="*/ 223283 w 1116418"/>
              <a:gd name="connsiteY4" fmla="*/ 74428 h 159488"/>
              <a:gd name="connsiteX5" fmla="*/ 233916 w 1116418"/>
              <a:gd name="connsiteY5" fmla="*/ 106325 h 159488"/>
              <a:gd name="connsiteX6" fmla="*/ 255181 w 1116418"/>
              <a:gd name="connsiteY6" fmla="*/ 127591 h 159488"/>
              <a:gd name="connsiteX7" fmla="*/ 467832 w 1116418"/>
              <a:gd name="connsiteY7" fmla="*/ 116958 h 159488"/>
              <a:gd name="connsiteX8" fmla="*/ 499730 w 1116418"/>
              <a:gd name="connsiteY8" fmla="*/ 106325 h 159488"/>
              <a:gd name="connsiteX9" fmla="*/ 531628 w 1116418"/>
              <a:gd name="connsiteY9" fmla="*/ 74428 h 159488"/>
              <a:gd name="connsiteX10" fmla="*/ 659218 w 1116418"/>
              <a:gd name="connsiteY10" fmla="*/ 10632 h 159488"/>
              <a:gd name="connsiteX11" fmla="*/ 691116 w 1116418"/>
              <a:gd name="connsiteY11" fmla="*/ 0 h 159488"/>
              <a:gd name="connsiteX12" fmla="*/ 786809 w 1116418"/>
              <a:gd name="connsiteY12" fmla="*/ 10632 h 159488"/>
              <a:gd name="connsiteX13" fmla="*/ 882502 w 1116418"/>
              <a:gd name="connsiteY13" fmla="*/ 85060 h 159488"/>
              <a:gd name="connsiteX14" fmla="*/ 914400 w 1116418"/>
              <a:gd name="connsiteY14" fmla="*/ 148856 h 159488"/>
              <a:gd name="connsiteX15" fmla="*/ 946297 w 1116418"/>
              <a:gd name="connsiteY15" fmla="*/ 159488 h 159488"/>
              <a:gd name="connsiteX16" fmla="*/ 1073888 w 1116418"/>
              <a:gd name="connsiteY16" fmla="*/ 127591 h 159488"/>
              <a:gd name="connsiteX17" fmla="*/ 1116418 w 1116418"/>
              <a:gd name="connsiteY17" fmla="*/ 116958 h 1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418" h="159488">
                <a:moveTo>
                  <a:pt x="0" y="127591"/>
                </a:moveTo>
                <a:cubicBezTo>
                  <a:pt x="3544" y="102782"/>
                  <a:pt x="454" y="76064"/>
                  <a:pt x="10632" y="53163"/>
                </a:cubicBezTo>
                <a:cubicBezTo>
                  <a:pt x="15822" y="41486"/>
                  <a:pt x="29771" y="32607"/>
                  <a:pt x="42530" y="31898"/>
                </a:cubicBezTo>
                <a:cubicBezTo>
                  <a:pt x="95729" y="28942"/>
                  <a:pt x="148855" y="38986"/>
                  <a:pt x="202018" y="42530"/>
                </a:cubicBezTo>
                <a:cubicBezTo>
                  <a:pt x="209106" y="53163"/>
                  <a:pt x="217568" y="62998"/>
                  <a:pt x="223283" y="74428"/>
                </a:cubicBezTo>
                <a:cubicBezTo>
                  <a:pt x="228295" y="84452"/>
                  <a:pt x="228150" y="96715"/>
                  <a:pt x="233916" y="106325"/>
                </a:cubicBezTo>
                <a:cubicBezTo>
                  <a:pt x="239074" y="114921"/>
                  <a:pt x="248093" y="120502"/>
                  <a:pt x="255181" y="127591"/>
                </a:cubicBezTo>
                <a:cubicBezTo>
                  <a:pt x="326065" y="124047"/>
                  <a:pt x="397127" y="123107"/>
                  <a:pt x="467832" y="116958"/>
                </a:cubicBezTo>
                <a:cubicBezTo>
                  <a:pt x="478998" y="115987"/>
                  <a:pt x="490404" y="112542"/>
                  <a:pt x="499730" y="106325"/>
                </a:cubicBezTo>
                <a:cubicBezTo>
                  <a:pt x="512241" y="97984"/>
                  <a:pt x="519759" y="83660"/>
                  <a:pt x="531628" y="74428"/>
                </a:cubicBezTo>
                <a:cubicBezTo>
                  <a:pt x="593461" y="26336"/>
                  <a:pt x="589256" y="33953"/>
                  <a:pt x="659218" y="10632"/>
                </a:cubicBezTo>
                <a:lnTo>
                  <a:pt x="691116" y="0"/>
                </a:lnTo>
                <a:cubicBezTo>
                  <a:pt x="723014" y="3544"/>
                  <a:pt x="756362" y="483"/>
                  <a:pt x="786809" y="10632"/>
                </a:cubicBezTo>
                <a:cubicBezTo>
                  <a:pt x="824959" y="23349"/>
                  <a:pt x="854981" y="57540"/>
                  <a:pt x="882502" y="85060"/>
                </a:cubicBezTo>
                <a:cubicBezTo>
                  <a:pt x="889506" y="106072"/>
                  <a:pt x="895663" y="133866"/>
                  <a:pt x="914400" y="148856"/>
                </a:cubicBezTo>
                <a:cubicBezTo>
                  <a:pt x="923151" y="155857"/>
                  <a:pt x="935665" y="155944"/>
                  <a:pt x="946297" y="159488"/>
                </a:cubicBezTo>
                <a:cubicBezTo>
                  <a:pt x="1113198" y="131673"/>
                  <a:pt x="905428" y="169708"/>
                  <a:pt x="1073888" y="127591"/>
                </a:cubicBezTo>
                <a:lnTo>
                  <a:pt x="1116418" y="1169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2"/>
          <p:cNvSpPr/>
          <p:nvPr/>
        </p:nvSpPr>
        <p:spPr>
          <a:xfrm>
            <a:off x="8704521" y="3180424"/>
            <a:ext cx="818707" cy="106326"/>
          </a:xfrm>
          <a:custGeom>
            <a:avLst/>
            <a:gdLst>
              <a:gd name="connsiteX0" fmla="*/ 0 w 818707"/>
              <a:gd name="connsiteY0" fmla="*/ 106326 h 106326"/>
              <a:gd name="connsiteX1" fmla="*/ 63796 w 818707"/>
              <a:gd name="connsiteY1" fmla="*/ 63795 h 106326"/>
              <a:gd name="connsiteX2" fmla="*/ 95693 w 818707"/>
              <a:gd name="connsiteY2" fmla="*/ 53163 h 106326"/>
              <a:gd name="connsiteX3" fmla="*/ 159489 w 818707"/>
              <a:gd name="connsiteY3" fmla="*/ 21265 h 106326"/>
              <a:gd name="connsiteX4" fmla="*/ 308344 w 818707"/>
              <a:gd name="connsiteY4" fmla="*/ 31898 h 106326"/>
              <a:gd name="connsiteX5" fmla="*/ 329610 w 818707"/>
              <a:gd name="connsiteY5" fmla="*/ 53163 h 106326"/>
              <a:gd name="connsiteX6" fmla="*/ 393405 w 818707"/>
              <a:gd name="connsiteY6" fmla="*/ 106326 h 106326"/>
              <a:gd name="connsiteX7" fmla="*/ 531628 w 818707"/>
              <a:gd name="connsiteY7" fmla="*/ 95693 h 106326"/>
              <a:gd name="connsiteX8" fmla="*/ 595424 w 818707"/>
              <a:gd name="connsiteY8" fmla="*/ 31898 h 106326"/>
              <a:gd name="connsiteX9" fmla="*/ 669851 w 818707"/>
              <a:gd name="connsiteY9" fmla="*/ 0 h 106326"/>
              <a:gd name="connsiteX10" fmla="*/ 754912 w 818707"/>
              <a:gd name="connsiteY10" fmla="*/ 10633 h 106326"/>
              <a:gd name="connsiteX11" fmla="*/ 786810 w 818707"/>
              <a:gd name="connsiteY11" fmla="*/ 74428 h 106326"/>
              <a:gd name="connsiteX12" fmla="*/ 818707 w 818707"/>
              <a:gd name="connsiteY12" fmla="*/ 95693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7" h="106326">
                <a:moveTo>
                  <a:pt x="0" y="106326"/>
                </a:moveTo>
                <a:cubicBezTo>
                  <a:pt x="21265" y="92149"/>
                  <a:pt x="41454" y="76207"/>
                  <a:pt x="63796" y="63795"/>
                </a:cubicBezTo>
                <a:cubicBezTo>
                  <a:pt x="73593" y="58352"/>
                  <a:pt x="85669" y="58175"/>
                  <a:pt x="95693" y="53163"/>
                </a:cubicBezTo>
                <a:cubicBezTo>
                  <a:pt x="178144" y="11938"/>
                  <a:pt x="79309" y="47993"/>
                  <a:pt x="159489" y="21265"/>
                </a:cubicBezTo>
                <a:cubicBezTo>
                  <a:pt x="209107" y="24809"/>
                  <a:pt x="259451" y="22731"/>
                  <a:pt x="308344" y="31898"/>
                </a:cubicBezTo>
                <a:cubicBezTo>
                  <a:pt x="318197" y="33745"/>
                  <a:pt x="321782" y="46901"/>
                  <a:pt x="329610" y="53163"/>
                </a:cubicBezTo>
                <a:cubicBezTo>
                  <a:pt x="403619" y="112370"/>
                  <a:pt x="317640" y="30561"/>
                  <a:pt x="393405" y="106326"/>
                </a:cubicBezTo>
                <a:cubicBezTo>
                  <a:pt x="439479" y="102782"/>
                  <a:pt x="488267" y="111668"/>
                  <a:pt x="531628" y="95693"/>
                </a:cubicBezTo>
                <a:cubicBezTo>
                  <a:pt x="559847" y="85296"/>
                  <a:pt x="566894" y="41409"/>
                  <a:pt x="595424" y="31898"/>
                </a:cubicBezTo>
                <a:cubicBezTo>
                  <a:pt x="642358" y="16253"/>
                  <a:pt x="617297" y="26277"/>
                  <a:pt x="669851" y="0"/>
                </a:cubicBezTo>
                <a:cubicBezTo>
                  <a:pt x="698205" y="3544"/>
                  <a:pt x="728381" y="21"/>
                  <a:pt x="754912" y="10633"/>
                </a:cubicBezTo>
                <a:cubicBezTo>
                  <a:pt x="781273" y="21177"/>
                  <a:pt x="773119" y="57315"/>
                  <a:pt x="786810" y="74428"/>
                </a:cubicBezTo>
                <a:cubicBezTo>
                  <a:pt x="794793" y="84406"/>
                  <a:pt x="818707" y="95693"/>
                  <a:pt x="818707"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Freeform 3"/>
          <p:cNvSpPr/>
          <p:nvPr/>
        </p:nvSpPr>
        <p:spPr>
          <a:xfrm>
            <a:off x="2856614" y="3169423"/>
            <a:ext cx="1010093" cy="128328"/>
          </a:xfrm>
          <a:custGeom>
            <a:avLst/>
            <a:gdLst>
              <a:gd name="connsiteX0" fmla="*/ 0 w 1010093"/>
              <a:gd name="connsiteY0" fmla="*/ 43267 h 128328"/>
              <a:gd name="connsiteX1" fmla="*/ 265814 w 1010093"/>
              <a:gd name="connsiteY1" fmla="*/ 32635 h 128328"/>
              <a:gd name="connsiteX2" fmla="*/ 287079 w 1010093"/>
              <a:gd name="connsiteY2" fmla="*/ 96430 h 128328"/>
              <a:gd name="connsiteX3" fmla="*/ 350875 w 1010093"/>
              <a:gd name="connsiteY3" fmla="*/ 128328 h 128328"/>
              <a:gd name="connsiteX4" fmla="*/ 531628 w 1010093"/>
              <a:gd name="connsiteY4" fmla="*/ 96430 h 128328"/>
              <a:gd name="connsiteX5" fmla="*/ 595424 w 1010093"/>
              <a:gd name="connsiteY5" fmla="*/ 53900 h 128328"/>
              <a:gd name="connsiteX6" fmla="*/ 659219 w 1010093"/>
              <a:gd name="connsiteY6" fmla="*/ 32635 h 128328"/>
              <a:gd name="connsiteX7" fmla="*/ 691117 w 1010093"/>
              <a:gd name="connsiteY7" fmla="*/ 11370 h 128328"/>
              <a:gd name="connsiteX8" fmla="*/ 808075 w 1010093"/>
              <a:gd name="connsiteY8" fmla="*/ 11370 h 128328"/>
              <a:gd name="connsiteX9" fmla="*/ 871870 w 1010093"/>
              <a:gd name="connsiteY9" fmla="*/ 53900 h 128328"/>
              <a:gd name="connsiteX10" fmla="*/ 893135 w 1010093"/>
              <a:gd name="connsiteY10" fmla="*/ 85798 h 128328"/>
              <a:gd name="connsiteX11" fmla="*/ 1010093 w 1010093"/>
              <a:gd name="connsiteY11" fmla="*/ 96430 h 1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093" h="128328">
                <a:moveTo>
                  <a:pt x="0" y="43267"/>
                </a:moveTo>
                <a:cubicBezTo>
                  <a:pt x="96360" y="11148"/>
                  <a:pt x="135897" y="-10671"/>
                  <a:pt x="265814" y="32635"/>
                </a:cubicBezTo>
                <a:cubicBezTo>
                  <a:pt x="287079" y="39723"/>
                  <a:pt x="268428" y="83996"/>
                  <a:pt x="287079" y="96430"/>
                </a:cubicBezTo>
                <a:cubicBezTo>
                  <a:pt x="328303" y="123912"/>
                  <a:pt x="306854" y="113654"/>
                  <a:pt x="350875" y="128328"/>
                </a:cubicBezTo>
                <a:cubicBezTo>
                  <a:pt x="458161" y="120075"/>
                  <a:pt x="463798" y="137128"/>
                  <a:pt x="531628" y="96430"/>
                </a:cubicBezTo>
                <a:cubicBezTo>
                  <a:pt x="553544" y="83281"/>
                  <a:pt x="571178" y="61982"/>
                  <a:pt x="595424" y="53900"/>
                </a:cubicBezTo>
                <a:lnTo>
                  <a:pt x="659219" y="32635"/>
                </a:lnTo>
                <a:cubicBezTo>
                  <a:pt x="669852" y="25547"/>
                  <a:pt x="679687" y="17085"/>
                  <a:pt x="691117" y="11370"/>
                </a:cubicBezTo>
                <a:cubicBezTo>
                  <a:pt x="734389" y="-10266"/>
                  <a:pt x="752006" y="4361"/>
                  <a:pt x="808075" y="11370"/>
                </a:cubicBezTo>
                <a:cubicBezTo>
                  <a:pt x="847388" y="24474"/>
                  <a:pt x="841237" y="17140"/>
                  <a:pt x="871870" y="53900"/>
                </a:cubicBezTo>
                <a:cubicBezTo>
                  <a:pt x="880051" y="63717"/>
                  <a:pt x="883156" y="77815"/>
                  <a:pt x="893135" y="85798"/>
                </a:cubicBezTo>
                <a:cubicBezTo>
                  <a:pt x="917632" y="105396"/>
                  <a:pt x="1000595" y="96430"/>
                  <a:pt x="1010093" y="964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Smokey's Lounge - TrackTribe">
            <a:hlinkClick r:id="" action="ppaction://media"/>
            <a:extLst>
              <a:ext uri="{FF2B5EF4-FFF2-40B4-BE49-F238E27FC236}">
                <a16:creationId xmlns:a16="http://schemas.microsoft.com/office/drawing/2014/main" id="{0D132F7E-2EB9-1CD8-320E-FF8BAC7006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3212568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333"/>
                                        </p:tgtEl>
                                        <p:attrNameLst>
                                          <p:attrName>style.visibility</p:attrName>
                                        </p:attrNameLst>
                                      </p:cBhvr>
                                      <p:to>
                                        <p:strVal val="visible"/>
                                      </p:to>
                                    </p:set>
                                    <p:anim calcmode="lin" valueType="num">
                                      <p:cBhvr additive="base">
                                        <p:cTn id="12" dur="500" fill="hold"/>
                                        <p:tgtEl>
                                          <p:spTgt spid="56333"/>
                                        </p:tgtEl>
                                        <p:attrNameLst>
                                          <p:attrName>ppt_x</p:attrName>
                                        </p:attrNameLst>
                                      </p:cBhvr>
                                      <p:tavLst>
                                        <p:tav tm="0">
                                          <p:val>
                                            <p:strVal val="0-#ppt_w/2"/>
                                          </p:val>
                                        </p:tav>
                                        <p:tav tm="100000">
                                          <p:val>
                                            <p:strVal val="#ppt_x"/>
                                          </p:val>
                                        </p:tav>
                                      </p:tavLst>
                                    </p:anim>
                                    <p:anim calcmode="lin" valueType="num">
                                      <p:cBhvr additive="base">
                                        <p:cTn id="13" dur="500" fill="hold"/>
                                        <p:tgtEl>
                                          <p:spTgt spid="563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par>
                          <p:cTn id="30" fill="hold">
                            <p:stCondLst>
                              <p:cond delay="1000"/>
                            </p:stCondLst>
                            <p:childTnLst>
                              <p:par>
                                <p:cTn id="31" presetID="1" presetClass="mediacall" presetSubtype="0" fill="hold" nodeType="afterEffect">
                                  <p:stCondLst>
                                    <p:cond delay="500"/>
                                  </p:stCondLst>
                                  <p:childTnLst>
                                    <p:cmd type="call" cmd="playFrom(0.0)">
                                      <p:cBhvr>
                                        <p:cTn id="32" dur="1843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endCondLst>
                </p:cTn>
                <p:tgtEl>
                  <p:spTgt spid="5"/>
                </p:tgtEl>
              </p:cMediaNode>
            </p:audio>
          </p:childTnLst>
        </p:cTn>
      </p:par>
    </p:tnLst>
    <p:bldLst>
      <p:bldP spid="56322" grpId="0" autoUpdateAnimBg="0"/>
      <p:bldP spid="56333" grpId="0" autoUpdateAnimBg="0"/>
      <p:bldP spid="18" grpId="0"/>
      <p:bldP spid="21" grpId="0" animBg="1"/>
      <p:bldP spid="2" grpId="0" animBg="1"/>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90488"/>
            <a:ext cx="1600200" cy="1357312"/>
          </a:xfrm>
        </p:spPr>
        <p:txBody>
          <a:bodyPr/>
          <a:lstStyle/>
          <a:p>
            <a:r>
              <a:rPr lang="en-US" altLang="en-US" sz="4500" dirty="0">
                <a:latin typeface="Segoe UI" panose="020B0502040204020203" pitchFamily="34" charset="0"/>
                <a:cs typeface="Segoe UI" panose="020B0502040204020203" pitchFamily="34" charset="0"/>
              </a:rPr>
              <a:t>$500</a:t>
            </a:r>
          </a:p>
        </p:txBody>
      </p:sp>
      <p:sp>
        <p:nvSpPr>
          <p:cNvPr id="75779" name="AutoShape 4">
            <a:hlinkClick r:id="rId3" action="ppaction://hlinksldjump" highlightClick="1"/>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57349" name="Text Box 5"/>
          <p:cNvSpPr txBox="1">
            <a:spLocks noChangeArrowheads="1"/>
          </p:cNvSpPr>
          <p:nvPr/>
        </p:nvSpPr>
        <p:spPr bwMode="auto">
          <a:xfrm>
            <a:off x="257166" y="927080"/>
            <a:ext cx="116776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514350" lvl="0" indent="-514350">
              <a:buFont typeface="+mj-lt"/>
              <a:buAutoNum type="arabicPeriod"/>
            </a:pPr>
            <a:r>
              <a:rPr lang="fr-FR" altLang="en-US" sz="2400" dirty="0">
                <a:latin typeface="Segoe UI" panose="020B0502040204020203" pitchFamily="34" charset="0"/>
                <a:cs typeface="Segoe UI" panose="020B0502040204020203" pitchFamily="34" charset="0"/>
              </a:rPr>
              <a:t>Il manque une </a:t>
            </a:r>
            <a:r>
              <a:rPr lang="fr-FR" altLang="en-US" sz="2400" b="1" dirty="0">
                <a:latin typeface="Segoe UI" panose="020B0502040204020203" pitchFamily="34" charset="0"/>
                <a:cs typeface="Segoe UI" panose="020B0502040204020203" pitchFamily="34" charset="0"/>
              </a:rPr>
              <a:t>raison d’interruption de méthode avant la grossesse</a:t>
            </a:r>
            <a:r>
              <a:rPr lang="fr-FR" altLang="en-US" sz="2400" dirty="0">
                <a:latin typeface="Segoe UI" panose="020B0502040204020203" pitchFamily="34" charset="0"/>
                <a:cs typeface="Segoe UI" panose="020B0502040204020203" pitchFamily="34" charset="0"/>
              </a:rPr>
              <a:t>.</a:t>
            </a:r>
          </a:p>
          <a:p>
            <a:pPr marL="514350" lvl="0" indent="-514350">
              <a:buFont typeface="+mj-lt"/>
              <a:buAutoNum type="arabicPeriod"/>
            </a:pPr>
            <a:endParaRPr lang="fr-FR" altLang="en-US" sz="2400" dirty="0">
              <a:latin typeface="Segoe UI" panose="020B0502040204020203" pitchFamily="34" charset="0"/>
              <a:cs typeface="Segoe UI" panose="020B0502040204020203" pitchFamily="34" charset="0"/>
            </a:endParaRPr>
          </a:p>
          <a:p>
            <a:pPr marL="514350" lvl="0" indent="-514350">
              <a:buFont typeface="+mj-lt"/>
              <a:buAutoNum type="arabicPeriod"/>
            </a:pPr>
            <a:r>
              <a:rPr lang="fr-FR" altLang="en-US" sz="2400" dirty="0">
                <a:latin typeface="Segoe UI" panose="020B0502040204020203" pitchFamily="34" charset="0"/>
                <a:cs typeface="Segoe UI" panose="020B0502040204020203" pitchFamily="34" charset="0"/>
              </a:rPr>
              <a:t>Il y a de </a:t>
            </a:r>
            <a:r>
              <a:rPr lang="fr-FR" altLang="en-US" sz="2400" b="1" dirty="0">
                <a:latin typeface="Segoe UI" panose="020B0502040204020203" pitchFamily="34" charset="0"/>
                <a:cs typeface="Segoe UI" panose="020B0502040204020203" pitchFamily="34" charset="0"/>
              </a:rPr>
              <a:t>différents codes aux deux extrémités d’une ligne ondulée</a:t>
            </a:r>
            <a:r>
              <a:rPr lang="fr-FR" altLang="en-US" sz="2400" dirty="0">
                <a:latin typeface="Segoe UI" panose="020B0502040204020203" pitchFamily="34" charset="0"/>
                <a:cs typeface="Segoe UI" panose="020B0502040204020203" pitchFamily="34" charset="0"/>
              </a:rPr>
              <a:t>.</a:t>
            </a:r>
          </a:p>
          <a:p>
            <a:pPr marL="914400" lvl="0"/>
            <a:r>
              <a:rPr lang="fr-FR" altLang="en-US" sz="2400" i="1" dirty="0">
                <a:latin typeface="Segoe UI" panose="020B0502040204020203" pitchFamily="34" charset="0"/>
                <a:cs typeface="Segoe UI" panose="020B0502040204020203" pitchFamily="34" charset="0"/>
              </a:rPr>
              <a:t>On commence le calendrier avec 8 et la ligne ondulée termine par 7.</a:t>
            </a:r>
          </a:p>
          <a:p>
            <a:pPr marL="914400" lvl="0"/>
            <a:endParaRPr lang="fr-FR" altLang="en-US" sz="2400" dirty="0">
              <a:latin typeface="Segoe UI" panose="020B0502040204020203" pitchFamily="34" charset="0"/>
              <a:cs typeface="Segoe UI" panose="020B0502040204020203" pitchFamily="34" charset="0"/>
            </a:endParaRPr>
          </a:p>
          <a:p>
            <a:pPr marL="457200" lvl="0" indent="-457200">
              <a:buFont typeface="+mj-lt"/>
              <a:buAutoNum type="arabicPeriod" startAt="3"/>
            </a:pPr>
            <a:r>
              <a:rPr lang="fr-FR" altLang="en-US" sz="2400" dirty="0">
                <a:latin typeface="Segoe UI" panose="020B0502040204020203" pitchFamily="34" charset="0"/>
                <a:cs typeface="Segoe UI" panose="020B0502040204020203" pitchFamily="34" charset="0"/>
              </a:rPr>
              <a:t>Il y a un </a:t>
            </a:r>
            <a:r>
              <a:rPr lang="fr-FR" altLang="en-US" sz="2400" b="1" dirty="0">
                <a:latin typeface="Segoe UI" panose="020B0502040204020203" pitchFamily="34" charset="0"/>
                <a:cs typeface="Segoe UI" panose="020B0502040204020203" pitchFamily="34" charset="0"/>
              </a:rPr>
              <a:t>manque de logique </a:t>
            </a:r>
            <a:r>
              <a:rPr lang="fr-FR" altLang="en-US" sz="2400" dirty="0">
                <a:latin typeface="Segoe UI" panose="020B0502040204020203" pitchFamily="34" charset="0"/>
                <a:cs typeface="Segoe UI" panose="020B0502040204020203" pitchFamily="34" charset="0"/>
              </a:rPr>
              <a:t>vers la fin du calendrier.</a:t>
            </a:r>
          </a:p>
          <a:p>
            <a:pPr marL="914400" lvl="0"/>
            <a:r>
              <a:rPr lang="fr-FR" altLang="en-US" sz="2400" i="1" dirty="0">
                <a:latin typeface="Segoe UI" panose="020B0502040204020203" pitchFamily="34" charset="0"/>
                <a:cs typeface="Segoe UI" panose="020B0502040204020203" pitchFamily="34" charset="0"/>
              </a:rPr>
              <a:t>Elle est stérilisée, et puis elle interrompe la stérilisation? Et avec comme raison une « manque d’accès/trop loin » ???</a:t>
            </a:r>
          </a:p>
        </p:txBody>
      </p:sp>
      <p:graphicFrame>
        <p:nvGraphicFramePr>
          <p:cNvPr id="3" name="Table 2">
            <a:extLst>
              <a:ext uri="{FF2B5EF4-FFF2-40B4-BE49-F238E27FC236}">
                <a16:creationId xmlns:a16="http://schemas.microsoft.com/office/drawing/2014/main" id="{11631B27-73CC-3367-2073-647D8353C35A}"/>
              </a:ext>
            </a:extLst>
          </p:cNvPr>
          <p:cNvGraphicFramePr>
            <a:graphicFrameLocks noGrp="1"/>
          </p:cNvGraphicFramePr>
          <p:nvPr>
            <p:extLst>
              <p:ext uri="{D42A27DB-BD31-4B8C-83A1-F6EECF244321}">
                <p14:modId xmlns:p14="http://schemas.microsoft.com/office/powerpoint/2010/main" val="1911794452"/>
              </p:ext>
            </p:extLst>
          </p:nvPr>
        </p:nvGraphicFramePr>
        <p:xfrm>
          <a:off x="577704" y="40386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u="none" strike="noStrike" dirty="0">
                          <a:solidFill>
                            <a:srgbClr val="265C9B"/>
                          </a:solidFill>
                          <a:effectLst/>
                          <a:latin typeface="Segoe UI" panose="020B0502040204020203" pitchFamily="34" charset="0"/>
                          <a:cs typeface="Segoe UI" panose="020B0502040204020203" pitchFamily="34" charset="0"/>
                        </a:rPr>
                        <a:t>G</a:t>
                      </a: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1" i="0" u="none" strike="noStrike" dirty="0">
                        <a:solidFill>
                          <a:srgbClr val="265C9B"/>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Arrow: Right 1">
            <a:extLst>
              <a:ext uri="{FF2B5EF4-FFF2-40B4-BE49-F238E27FC236}">
                <a16:creationId xmlns:a16="http://schemas.microsoft.com/office/drawing/2014/main" id="{D3E0E3EA-00E0-4C9F-F3B7-9C922F6B66B2}"/>
              </a:ext>
            </a:extLst>
          </p:cNvPr>
          <p:cNvSpPr/>
          <p:nvPr/>
        </p:nvSpPr>
        <p:spPr>
          <a:xfrm>
            <a:off x="990600" y="54360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Freeform 1">
            <a:extLst>
              <a:ext uri="{FF2B5EF4-FFF2-40B4-BE49-F238E27FC236}">
                <a16:creationId xmlns:a16="http://schemas.microsoft.com/office/drawing/2014/main" id="{A884A832-10C6-D6E5-E489-77D39025670B}"/>
              </a:ext>
            </a:extLst>
          </p:cNvPr>
          <p:cNvSpPr/>
          <p:nvPr/>
        </p:nvSpPr>
        <p:spPr>
          <a:xfrm>
            <a:off x="10161182" y="4183912"/>
            <a:ext cx="1116418" cy="159488"/>
          </a:xfrm>
          <a:custGeom>
            <a:avLst/>
            <a:gdLst>
              <a:gd name="connsiteX0" fmla="*/ 0 w 1116418"/>
              <a:gd name="connsiteY0" fmla="*/ 127591 h 159488"/>
              <a:gd name="connsiteX1" fmla="*/ 10632 w 1116418"/>
              <a:gd name="connsiteY1" fmla="*/ 53163 h 159488"/>
              <a:gd name="connsiteX2" fmla="*/ 42530 w 1116418"/>
              <a:gd name="connsiteY2" fmla="*/ 31898 h 159488"/>
              <a:gd name="connsiteX3" fmla="*/ 202018 w 1116418"/>
              <a:gd name="connsiteY3" fmla="*/ 42530 h 159488"/>
              <a:gd name="connsiteX4" fmla="*/ 223283 w 1116418"/>
              <a:gd name="connsiteY4" fmla="*/ 74428 h 159488"/>
              <a:gd name="connsiteX5" fmla="*/ 233916 w 1116418"/>
              <a:gd name="connsiteY5" fmla="*/ 106325 h 159488"/>
              <a:gd name="connsiteX6" fmla="*/ 255181 w 1116418"/>
              <a:gd name="connsiteY6" fmla="*/ 127591 h 159488"/>
              <a:gd name="connsiteX7" fmla="*/ 467832 w 1116418"/>
              <a:gd name="connsiteY7" fmla="*/ 116958 h 159488"/>
              <a:gd name="connsiteX8" fmla="*/ 499730 w 1116418"/>
              <a:gd name="connsiteY8" fmla="*/ 106325 h 159488"/>
              <a:gd name="connsiteX9" fmla="*/ 531628 w 1116418"/>
              <a:gd name="connsiteY9" fmla="*/ 74428 h 159488"/>
              <a:gd name="connsiteX10" fmla="*/ 659218 w 1116418"/>
              <a:gd name="connsiteY10" fmla="*/ 10632 h 159488"/>
              <a:gd name="connsiteX11" fmla="*/ 691116 w 1116418"/>
              <a:gd name="connsiteY11" fmla="*/ 0 h 159488"/>
              <a:gd name="connsiteX12" fmla="*/ 786809 w 1116418"/>
              <a:gd name="connsiteY12" fmla="*/ 10632 h 159488"/>
              <a:gd name="connsiteX13" fmla="*/ 882502 w 1116418"/>
              <a:gd name="connsiteY13" fmla="*/ 85060 h 159488"/>
              <a:gd name="connsiteX14" fmla="*/ 914400 w 1116418"/>
              <a:gd name="connsiteY14" fmla="*/ 148856 h 159488"/>
              <a:gd name="connsiteX15" fmla="*/ 946297 w 1116418"/>
              <a:gd name="connsiteY15" fmla="*/ 159488 h 159488"/>
              <a:gd name="connsiteX16" fmla="*/ 1073888 w 1116418"/>
              <a:gd name="connsiteY16" fmla="*/ 127591 h 159488"/>
              <a:gd name="connsiteX17" fmla="*/ 1116418 w 1116418"/>
              <a:gd name="connsiteY17" fmla="*/ 116958 h 1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418" h="159488">
                <a:moveTo>
                  <a:pt x="0" y="127591"/>
                </a:moveTo>
                <a:cubicBezTo>
                  <a:pt x="3544" y="102782"/>
                  <a:pt x="454" y="76064"/>
                  <a:pt x="10632" y="53163"/>
                </a:cubicBezTo>
                <a:cubicBezTo>
                  <a:pt x="15822" y="41486"/>
                  <a:pt x="29771" y="32607"/>
                  <a:pt x="42530" y="31898"/>
                </a:cubicBezTo>
                <a:cubicBezTo>
                  <a:pt x="95729" y="28942"/>
                  <a:pt x="148855" y="38986"/>
                  <a:pt x="202018" y="42530"/>
                </a:cubicBezTo>
                <a:cubicBezTo>
                  <a:pt x="209106" y="53163"/>
                  <a:pt x="217568" y="62998"/>
                  <a:pt x="223283" y="74428"/>
                </a:cubicBezTo>
                <a:cubicBezTo>
                  <a:pt x="228295" y="84452"/>
                  <a:pt x="228150" y="96715"/>
                  <a:pt x="233916" y="106325"/>
                </a:cubicBezTo>
                <a:cubicBezTo>
                  <a:pt x="239074" y="114921"/>
                  <a:pt x="248093" y="120502"/>
                  <a:pt x="255181" y="127591"/>
                </a:cubicBezTo>
                <a:cubicBezTo>
                  <a:pt x="326065" y="124047"/>
                  <a:pt x="397127" y="123107"/>
                  <a:pt x="467832" y="116958"/>
                </a:cubicBezTo>
                <a:cubicBezTo>
                  <a:pt x="478998" y="115987"/>
                  <a:pt x="490404" y="112542"/>
                  <a:pt x="499730" y="106325"/>
                </a:cubicBezTo>
                <a:cubicBezTo>
                  <a:pt x="512241" y="97984"/>
                  <a:pt x="519759" y="83660"/>
                  <a:pt x="531628" y="74428"/>
                </a:cubicBezTo>
                <a:cubicBezTo>
                  <a:pt x="593461" y="26336"/>
                  <a:pt x="589256" y="33953"/>
                  <a:pt x="659218" y="10632"/>
                </a:cubicBezTo>
                <a:lnTo>
                  <a:pt x="691116" y="0"/>
                </a:lnTo>
                <a:cubicBezTo>
                  <a:pt x="723014" y="3544"/>
                  <a:pt x="756362" y="483"/>
                  <a:pt x="786809" y="10632"/>
                </a:cubicBezTo>
                <a:cubicBezTo>
                  <a:pt x="824959" y="23349"/>
                  <a:pt x="854981" y="57540"/>
                  <a:pt x="882502" y="85060"/>
                </a:cubicBezTo>
                <a:cubicBezTo>
                  <a:pt x="889506" y="106072"/>
                  <a:pt x="895663" y="133866"/>
                  <a:pt x="914400" y="148856"/>
                </a:cubicBezTo>
                <a:cubicBezTo>
                  <a:pt x="923151" y="155857"/>
                  <a:pt x="935665" y="155944"/>
                  <a:pt x="946297" y="159488"/>
                </a:cubicBezTo>
                <a:cubicBezTo>
                  <a:pt x="1113198" y="131673"/>
                  <a:pt x="905428" y="169708"/>
                  <a:pt x="1073888" y="127591"/>
                </a:cubicBezTo>
                <a:lnTo>
                  <a:pt x="1116418" y="1169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Freeform 2">
            <a:extLst>
              <a:ext uri="{FF2B5EF4-FFF2-40B4-BE49-F238E27FC236}">
                <a16:creationId xmlns:a16="http://schemas.microsoft.com/office/drawing/2014/main" id="{AFFE5494-A015-5326-6C4D-F941F2189484}"/>
              </a:ext>
            </a:extLst>
          </p:cNvPr>
          <p:cNvSpPr/>
          <p:nvPr/>
        </p:nvSpPr>
        <p:spPr>
          <a:xfrm>
            <a:off x="8704521" y="4210493"/>
            <a:ext cx="818707" cy="106326"/>
          </a:xfrm>
          <a:custGeom>
            <a:avLst/>
            <a:gdLst>
              <a:gd name="connsiteX0" fmla="*/ 0 w 818707"/>
              <a:gd name="connsiteY0" fmla="*/ 106326 h 106326"/>
              <a:gd name="connsiteX1" fmla="*/ 63796 w 818707"/>
              <a:gd name="connsiteY1" fmla="*/ 63795 h 106326"/>
              <a:gd name="connsiteX2" fmla="*/ 95693 w 818707"/>
              <a:gd name="connsiteY2" fmla="*/ 53163 h 106326"/>
              <a:gd name="connsiteX3" fmla="*/ 159489 w 818707"/>
              <a:gd name="connsiteY3" fmla="*/ 21265 h 106326"/>
              <a:gd name="connsiteX4" fmla="*/ 308344 w 818707"/>
              <a:gd name="connsiteY4" fmla="*/ 31898 h 106326"/>
              <a:gd name="connsiteX5" fmla="*/ 329610 w 818707"/>
              <a:gd name="connsiteY5" fmla="*/ 53163 h 106326"/>
              <a:gd name="connsiteX6" fmla="*/ 393405 w 818707"/>
              <a:gd name="connsiteY6" fmla="*/ 106326 h 106326"/>
              <a:gd name="connsiteX7" fmla="*/ 531628 w 818707"/>
              <a:gd name="connsiteY7" fmla="*/ 95693 h 106326"/>
              <a:gd name="connsiteX8" fmla="*/ 595424 w 818707"/>
              <a:gd name="connsiteY8" fmla="*/ 31898 h 106326"/>
              <a:gd name="connsiteX9" fmla="*/ 669851 w 818707"/>
              <a:gd name="connsiteY9" fmla="*/ 0 h 106326"/>
              <a:gd name="connsiteX10" fmla="*/ 754912 w 818707"/>
              <a:gd name="connsiteY10" fmla="*/ 10633 h 106326"/>
              <a:gd name="connsiteX11" fmla="*/ 786810 w 818707"/>
              <a:gd name="connsiteY11" fmla="*/ 74428 h 106326"/>
              <a:gd name="connsiteX12" fmla="*/ 818707 w 818707"/>
              <a:gd name="connsiteY12" fmla="*/ 95693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7" h="106326">
                <a:moveTo>
                  <a:pt x="0" y="106326"/>
                </a:moveTo>
                <a:cubicBezTo>
                  <a:pt x="21265" y="92149"/>
                  <a:pt x="41454" y="76207"/>
                  <a:pt x="63796" y="63795"/>
                </a:cubicBezTo>
                <a:cubicBezTo>
                  <a:pt x="73593" y="58352"/>
                  <a:pt x="85669" y="58175"/>
                  <a:pt x="95693" y="53163"/>
                </a:cubicBezTo>
                <a:cubicBezTo>
                  <a:pt x="178144" y="11938"/>
                  <a:pt x="79309" y="47993"/>
                  <a:pt x="159489" y="21265"/>
                </a:cubicBezTo>
                <a:cubicBezTo>
                  <a:pt x="209107" y="24809"/>
                  <a:pt x="259451" y="22731"/>
                  <a:pt x="308344" y="31898"/>
                </a:cubicBezTo>
                <a:cubicBezTo>
                  <a:pt x="318197" y="33745"/>
                  <a:pt x="321782" y="46901"/>
                  <a:pt x="329610" y="53163"/>
                </a:cubicBezTo>
                <a:cubicBezTo>
                  <a:pt x="403619" y="112370"/>
                  <a:pt x="317640" y="30561"/>
                  <a:pt x="393405" y="106326"/>
                </a:cubicBezTo>
                <a:cubicBezTo>
                  <a:pt x="439479" y="102782"/>
                  <a:pt x="488267" y="111668"/>
                  <a:pt x="531628" y="95693"/>
                </a:cubicBezTo>
                <a:cubicBezTo>
                  <a:pt x="559847" y="85296"/>
                  <a:pt x="566894" y="41409"/>
                  <a:pt x="595424" y="31898"/>
                </a:cubicBezTo>
                <a:cubicBezTo>
                  <a:pt x="642358" y="16253"/>
                  <a:pt x="617297" y="26277"/>
                  <a:pt x="669851" y="0"/>
                </a:cubicBezTo>
                <a:cubicBezTo>
                  <a:pt x="698205" y="3544"/>
                  <a:pt x="728381" y="21"/>
                  <a:pt x="754912" y="10633"/>
                </a:cubicBezTo>
                <a:cubicBezTo>
                  <a:pt x="781273" y="21177"/>
                  <a:pt x="773119" y="57315"/>
                  <a:pt x="786810" y="74428"/>
                </a:cubicBezTo>
                <a:cubicBezTo>
                  <a:pt x="794793" y="84406"/>
                  <a:pt x="818707" y="95693"/>
                  <a:pt x="818707"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Freeform 3">
            <a:extLst>
              <a:ext uri="{FF2B5EF4-FFF2-40B4-BE49-F238E27FC236}">
                <a16:creationId xmlns:a16="http://schemas.microsoft.com/office/drawing/2014/main" id="{AFF36D1F-9B24-F718-07B0-99C0E82AEC4D}"/>
              </a:ext>
            </a:extLst>
          </p:cNvPr>
          <p:cNvSpPr/>
          <p:nvPr/>
        </p:nvSpPr>
        <p:spPr>
          <a:xfrm>
            <a:off x="2856614" y="4199492"/>
            <a:ext cx="1010093" cy="128328"/>
          </a:xfrm>
          <a:custGeom>
            <a:avLst/>
            <a:gdLst>
              <a:gd name="connsiteX0" fmla="*/ 0 w 1010093"/>
              <a:gd name="connsiteY0" fmla="*/ 43267 h 128328"/>
              <a:gd name="connsiteX1" fmla="*/ 265814 w 1010093"/>
              <a:gd name="connsiteY1" fmla="*/ 32635 h 128328"/>
              <a:gd name="connsiteX2" fmla="*/ 287079 w 1010093"/>
              <a:gd name="connsiteY2" fmla="*/ 96430 h 128328"/>
              <a:gd name="connsiteX3" fmla="*/ 350875 w 1010093"/>
              <a:gd name="connsiteY3" fmla="*/ 128328 h 128328"/>
              <a:gd name="connsiteX4" fmla="*/ 531628 w 1010093"/>
              <a:gd name="connsiteY4" fmla="*/ 96430 h 128328"/>
              <a:gd name="connsiteX5" fmla="*/ 595424 w 1010093"/>
              <a:gd name="connsiteY5" fmla="*/ 53900 h 128328"/>
              <a:gd name="connsiteX6" fmla="*/ 659219 w 1010093"/>
              <a:gd name="connsiteY6" fmla="*/ 32635 h 128328"/>
              <a:gd name="connsiteX7" fmla="*/ 691117 w 1010093"/>
              <a:gd name="connsiteY7" fmla="*/ 11370 h 128328"/>
              <a:gd name="connsiteX8" fmla="*/ 808075 w 1010093"/>
              <a:gd name="connsiteY8" fmla="*/ 11370 h 128328"/>
              <a:gd name="connsiteX9" fmla="*/ 871870 w 1010093"/>
              <a:gd name="connsiteY9" fmla="*/ 53900 h 128328"/>
              <a:gd name="connsiteX10" fmla="*/ 893135 w 1010093"/>
              <a:gd name="connsiteY10" fmla="*/ 85798 h 128328"/>
              <a:gd name="connsiteX11" fmla="*/ 1010093 w 1010093"/>
              <a:gd name="connsiteY11" fmla="*/ 96430 h 1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093" h="128328">
                <a:moveTo>
                  <a:pt x="0" y="43267"/>
                </a:moveTo>
                <a:cubicBezTo>
                  <a:pt x="96360" y="11148"/>
                  <a:pt x="135897" y="-10671"/>
                  <a:pt x="265814" y="32635"/>
                </a:cubicBezTo>
                <a:cubicBezTo>
                  <a:pt x="287079" y="39723"/>
                  <a:pt x="268428" y="83996"/>
                  <a:pt x="287079" y="96430"/>
                </a:cubicBezTo>
                <a:cubicBezTo>
                  <a:pt x="328303" y="123912"/>
                  <a:pt x="306854" y="113654"/>
                  <a:pt x="350875" y="128328"/>
                </a:cubicBezTo>
                <a:cubicBezTo>
                  <a:pt x="458161" y="120075"/>
                  <a:pt x="463798" y="137128"/>
                  <a:pt x="531628" y="96430"/>
                </a:cubicBezTo>
                <a:cubicBezTo>
                  <a:pt x="553544" y="83281"/>
                  <a:pt x="571178" y="61982"/>
                  <a:pt x="595424" y="53900"/>
                </a:cubicBezTo>
                <a:lnTo>
                  <a:pt x="659219" y="32635"/>
                </a:lnTo>
                <a:cubicBezTo>
                  <a:pt x="669852" y="25547"/>
                  <a:pt x="679687" y="17085"/>
                  <a:pt x="691117" y="11370"/>
                </a:cubicBezTo>
                <a:cubicBezTo>
                  <a:pt x="734389" y="-10266"/>
                  <a:pt x="752006" y="4361"/>
                  <a:pt x="808075" y="11370"/>
                </a:cubicBezTo>
                <a:cubicBezTo>
                  <a:pt x="847388" y="24474"/>
                  <a:pt x="841237" y="17140"/>
                  <a:pt x="871870" y="53900"/>
                </a:cubicBezTo>
                <a:cubicBezTo>
                  <a:pt x="880051" y="63717"/>
                  <a:pt x="883156" y="77815"/>
                  <a:pt x="893135" y="85798"/>
                </a:cubicBezTo>
                <a:cubicBezTo>
                  <a:pt x="917632" y="105396"/>
                  <a:pt x="1000595" y="96430"/>
                  <a:pt x="1010093" y="964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Oval 9"/>
          <p:cNvSpPr/>
          <p:nvPr/>
        </p:nvSpPr>
        <p:spPr>
          <a:xfrm>
            <a:off x="2379590" y="4048710"/>
            <a:ext cx="464953" cy="719121"/>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Oval 10"/>
          <p:cNvSpPr/>
          <p:nvPr/>
        </p:nvSpPr>
        <p:spPr>
          <a:xfrm>
            <a:off x="6577558" y="4399698"/>
            <a:ext cx="385768" cy="36813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Oval 11"/>
          <p:cNvSpPr/>
          <p:nvPr/>
        </p:nvSpPr>
        <p:spPr>
          <a:xfrm>
            <a:off x="9753600" y="3974068"/>
            <a:ext cx="1955172" cy="49052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08498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
                                        <p:tgtEl>
                                          <p:spTgt spid="57346"/>
                                        </p:tgtEl>
                                      </p:cBhvr>
                                    </p:animEffect>
                                    <p:anim calcmode="lin" valueType="num">
                                      <p:cBhvr>
                                        <p:cTn id="8" dur="400" fill="hold"/>
                                        <p:tgtEl>
                                          <p:spTgt spid="57346"/>
                                        </p:tgtEl>
                                        <p:attrNameLst>
                                          <p:attrName>ppt_x</p:attrName>
                                        </p:attrNameLst>
                                      </p:cBhvr>
                                      <p:tavLst>
                                        <p:tav tm="0">
                                          <p:val>
                                            <p:strVal val="#ppt_x"/>
                                          </p:val>
                                        </p:tav>
                                        <p:tav tm="100000">
                                          <p:val>
                                            <p:strVal val="#ppt_x"/>
                                          </p:val>
                                        </p:tav>
                                      </p:tavLst>
                                    </p:anim>
                                    <p:anim calcmode="lin" valueType="num">
                                      <p:cBhvr>
                                        <p:cTn id="9" dur="400" fill="hold"/>
                                        <p:tgtEl>
                                          <p:spTgt spid="5734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73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73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wipe(down)">
                                      <p:cBhvr>
                                        <p:cTn id="15" dur="435">
                                          <p:stCondLst>
                                            <p:cond delay="0"/>
                                          </p:stCondLst>
                                        </p:cTn>
                                        <p:tgtEl>
                                          <p:spTgt spid="57349"/>
                                        </p:tgtEl>
                                      </p:cBhvr>
                                    </p:animEffect>
                                    <p:anim calcmode="lin" valueType="num">
                                      <p:cBhvr>
                                        <p:cTn id="16" dur="1367" tmFilter="0,0; 0.14,0.36; 0.43,0.73; 0.71,0.91; 1.0,1.0">
                                          <p:stCondLst>
                                            <p:cond delay="0"/>
                                          </p:stCondLst>
                                        </p:cTn>
                                        <p:tgtEl>
                                          <p:spTgt spid="5734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5734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5734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5734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57349"/>
                                        </p:tgtEl>
                                        <p:attrNameLst>
                                          <p:attrName>ppt_y</p:attrName>
                                        </p:attrNameLst>
                                      </p:cBhvr>
                                      <p:tavLst>
                                        <p:tav tm="0" fmla="#ppt_y-sin(pi*$)/81">
                                          <p:val>
                                            <p:fltVal val="0"/>
                                          </p:val>
                                        </p:tav>
                                        <p:tav tm="100000">
                                          <p:val>
                                            <p:fltVal val="1"/>
                                          </p:val>
                                        </p:tav>
                                      </p:tavLst>
                                    </p:anim>
                                    <p:animScale>
                                      <p:cBhvr>
                                        <p:cTn id="21" dur="20">
                                          <p:stCondLst>
                                            <p:cond delay="488"/>
                                          </p:stCondLst>
                                        </p:cTn>
                                        <p:tgtEl>
                                          <p:spTgt spid="57349"/>
                                        </p:tgtEl>
                                      </p:cBhvr>
                                      <p:to x="100000" y="60000"/>
                                    </p:animScale>
                                    <p:animScale>
                                      <p:cBhvr>
                                        <p:cTn id="22" dur="125" decel="50000">
                                          <p:stCondLst>
                                            <p:cond delay="507"/>
                                          </p:stCondLst>
                                        </p:cTn>
                                        <p:tgtEl>
                                          <p:spTgt spid="57349"/>
                                        </p:tgtEl>
                                      </p:cBhvr>
                                      <p:to x="100000" y="100000"/>
                                    </p:animScale>
                                    <p:animScale>
                                      <p:cBhvr>
                                        <p:cTn id="23" dur="20">
                                          <p:stCondLst>
                                            <p:cond delay="984"/>
                                          </p:stCondLst>
                                        </p:cTn>
                                        <p:tgtEl>
                                          <p:spTgt spid="57349"/>
                                        </p:tgtEl>
                                      </p:cBhvr>
                                      <p:to x="100000" y="80000"/>
                                    </p:animScale>
                                    <p:animScale>
                                      <p:cBhvr>
                                        <p:cTn id="24" dur="125" decel="50000">
                                          <p:stCondLst>
                                            <p:cond delay="1004"/>
                                          </p:stCondLst>
                                        </p:cTn>
                                        <p:tgtEl>
                                          <p:spTgt spid="57349"/>
                                        </p:tgtEl>
                                      </p:cBhvr>
                                      <p:to x="100000" y="100000"/>
                                    </p:animScale>
                                    <p:animScale>
                                      <p:cBhvr>
                                        <p:cTn id="25" dur="20">
                                          <p:stCondLst>
                                            <p:cond delay="1232"/>
                                          </p:stCondLst>
                                        </p:cTn>
                                        <p:tgtEl>
                                          <p:spTgt spid="57349"/>
                                        </p:tgtEl>
                                      </p:cBhvr>
                                      <p:to x="100000" y="90000"/>
                                    </p:animScale>
                                    <p:animScale>
                                      <p:cBhvr>
                                        <p:cTn id="26" dur="125" decel="50000">
                                          <p:stCondLst>
                                            <p:cond delay="1251"/>
                                          </p:stCondLst>
                                        </p:cTn>
                                        <p:tgtEl>
                                          <p:spTgt spid="57349"/>
                                        </p:tgtEl>
                                      </p:cBhvr>
                                      <p:to x="100000" y="100000"/>
                                    </p:animScale>
                                    <p:animScale>
                                      <p:cBhvr>
                                        <p:cTn id="27" dur="20">
                                          <p:stCondLst>
                                            <p:cond delay="1356"/>
                                          </p:stCondLst>
                                        </p:cTn>
                                        <p:tgtEl>
                                          <p:spTgt spid="57349"/>
                                        </p:tgtEl>
                                      </p:cBhvr>
                                      <p:to x="100000" y="95000"/>
                                    </p:animScale>
                                    <p:animScale>
                                      <p:cBhvr>
                                        <p:cTn id="28" dur="125" decel="50000">
                                          <p:stCondLst>
                                            <p:cond delay="1376"/>
                                          </p:stCondLst>
                                        </p:cTn>
                                        <p:tgtEl>
                                          <p:spTgt spid="57349"/>
                                        </p:tgtEl>
                                      </p:cBhvr>
                                      <p:to x="100000" y="100000"/>
                                    </p:animScale>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9" grpId="0"/>
      <p:bldP spid="4" grpId="0" animBg="1"/>
      <p:bldP spid="13" grpId="0" animBg="1"/>
      <p:bldP spid="14" grpId="0" animBg="1"/>
      <p:bldP spid="15"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019300" y="609600"/>
            <a:ext cx="8153400" cy="914400"/>
          </a:xfrm>
        </p:spPr>
        <p:txBody>
          <a:bodyPr>
            <a:normAutofit/>
          </a:bodyPr>
          <a:lstStyle/>
          <a:p>
            <a:pPr algn="ctr"/>
            <a:r>
              <a:rPr lang="fr-FR" altLang="en-US" sz="4500" dirty="0">
                <a:latin typeface="Segoe UI" panose="020B0502040204020203" pitchFamily="34" charset="0"/>
                <a:cs typeface="Segoe UI" panose="020B0502040204020203" pitchFamily="34" charset="0"/>
              </a:rPr>
              <a:t>La toute dernière question</a:t>
            </a:r>
            <a:endParaRPr lang="en-US" altLang="en-US" sz="4500" b="1" dirty="0">
              <a:latin typeface="Segoe UI" panose="020B0502040204020203" pitchFamily="34" charset="0"/>
              <a:cs typeface="Segoe UI" panose="020B0502040204020203" pitchFamily="34" charset="0"/>
            </a:endParaRPr>
          </a:p>
        </p:txBody>
      </p:sp>
      <p:sp>
        <p:nvSpPr>
          <p:cNvPr id="76804" name="Rectangle 14"/>
          <p:cNvSpPr>
            <a:spLocks noChangeArrowheads="1"/>
          </p:cNvSpPr>
          <p:nvPr/>
        </p:nvSpPr>
        <p:spPr bwMode="auto">
          <a:xfrm>
            <a:off x="10287000" y="6477000"/>
            <a:ext cx="381000" cy="381000"/>
          </a:xfrm>
          <a:prstGeom prst="rect">
            <a:avLst/>
          </a:prstGeom>
          <a:solidFill>
            <a:srgbClr val="CA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58383" name="Text Box 15"/>
          <p:cNvSpPr txBox="1">
            <a:spLocks noChangeArrowheads="1"/>
          </p:cNvSpPr>
          <p:nvPr/>
        </p:nvSpPr>
        <p:spPr bwMode="auto">
          <a:xfrm>
            <a:off x="685800" y="1368147"/>
            <a:ext cx="10820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2200" i="1" dirty="0">
                <a:latin typeface="Segoe UI" panose="020B0502040204020203" pitchFamily="34" charset="0"/>
                <a:cs typeface="Segoe UI" panose="020B0502040204020203" pitchFamily="34" charset="0"/>
              </a:rPr>
              <a:t>Quand j'habitais près de la clinique, j'ai pu aller une fois tous les trois mois pour me faire injecter – toujours le 1</a:t>
            </a:r>
            <a:r>
              <a:rPr lang="fr-FR" altLang="en-US" sz="2200" i="1" baseline="30000" dirty="0">
                <a:latin typeface="Segoe UI" panose="020B0502040204020203" pitchFamily="34" charset="0"/>
                <a:cs typeface="Segoe UI" panose="020B0502040204020203" pitchFamily="34" charset="0"/>
              </a:rPr>
              <a:t>er</a:t>
            </a:r>
            <a:r>
              <a:rPr lang="fr-FR" altLang="en-US" sz="2200" i="1" dirty="0">
                <a:latin typeface="Segoe UI" panose="020B0502040204020203" pitchFamily="34" charset="0"/>
                <a:cs typeface="Segoe UI" panose="020B0502040204020203" pitchFamily="34" charset="0"/>
              </a:rPr>
              <a:t> du mois pour m’assurer qu’ils avaient assez de stock. C'était gratuit là-bas, et ça ne laissait pas de traces, donc mon mari ne savait même pas que j'utilisais une méthode.</a:t>
            </a:r>
          </a:p>
          <a:p>
            <a:pPr eaLnBrk="1" hangingPunct="1"/>
            <a:r>
              <a:rPr lang="fr-FR" altLang="en-US" sz="2200" i="1" dirty="0">
                <a:latin typeface="Segoe UI" panose="020B0502040204020203" pitchFamily="34" charset="0"/>
                <a:cs typeface="Segoe UI" panose="020B0502040204020203" pitchFamily="34" charset="0"/>
              </a:rPr>
              <a:t>J'ai eu ma dernière injection il y a quatre mois, le 1</a:t>
            </a:r>
            <a:r>
              <a:rPr lang="fr-FR" altLang="en-US" sz="2200" i="1" baseline="30000" dirty="0">
                <a:latin typeface="Segoe UI" panose="020B0502040204020203" pitchFamily="34" charset="0"/>
                <a:cs typeface="Segoe UI" panose="020B0502040204020203" pitchFamily="34" charset="0"/>
              </a:rPr>
              <a:t>er</a:t>
            </a:r>
            <a:r>
              <a:rPr lang="fr-FR" altLang="en-US" sz="2200" i="1" dirty="0">
                <a:latin typeface="Segoe UI" panose="020B0502040204020203" pitchFamily="34" charset="0"/>
                <a:cs typeface="Segoe UI" panose="020B0502040204020203" pitchFamily="34" charset="0"/>
              </a:rPr>
              <a:t> juin, et c'est juste par la suite qu'on a déménagé. Depuis lors, je suis obligée de suivre le collier du cycle car il n'y a pas de site près de la maison qui offre des injectables.</a:t>
            </a:r>
          </a:p>
          <a:p>
            <a:pPr eaLnBrk="1" hangingPunct="1"/>
            <a:endParaRPr lang="fr-FR" altLang="en-US" dirty="0">
              <a:latin typeface="Segoe UI" panose="020B0502040204020203" pitchFamily="34" charset="0"/>
              <a:cs typeface="Segoe UI" panose="020B0502040204020203" pitchFamily="34" charset="0"/>
            </a:endParaRPr>
          </a:p>
          <a:p>
            <a:pPr algn="ctr" eaLnBrk="1" hangingPunct="1"/>
            <a:r>
              <a:rPr lang="fr-FR" altLang="en-US" sz="2200" b="1" dirty="0">
                <a:latin typeface="Segoe UI" panose="020B0502040204020203" pitchFamily="34" charset="0"/>
                <a:cs typeface="Segoe UI" panose="020B0502040204020203" pitchFamily="34" charset="0"/>
              </a:rPr>
              <a:t>Quels codes doit-on noter pour le mois actuel,</a:t>
            </a:r>
          </a:p>
          <a:p>
            <a:pPr algn="ctr" eaLnBrk="1" hangingPunct="1"/>
            <a:r>
              <a:rPr lang="fr-FR" altLang="en-US" sz="2200" b="1" dirty="0">
                <a:latin typeface="Segoe UI" panose="020B0502040204020203" pitchFamily="34" charset="0"/>
                <a:cs typeface="Segoe UI" panose="020B0502040204020203" pitchFamily="34" charset="0"/>
              </a:rPr>
              <a:t>le mois dernier, et le mois d’avant?</a:t>
            </a:r>
          </a:p>
        </p:txBody>
      </p:sp>
      <p:sp>
        <p:nvSpPr>
          <p:cNvPr id="2" name="Frame 1"/>
          <p:cNvSpPr/>
          <p:nvPr/>
        </p:nvSpPr>
        <p:spPr>
          <a:xfrm>
            <a:off x="0" y="0"/>
            <a:ext cx="12192000" cy="6858000"/>
          </a:xfrm>
          <a:prstGeom prst="frame">
            <a:avLst>
              <a:gd name="adj1" fmla="val 8055"/>
            </a:avLst>
          </a:prstGeom>
          <a:solidFill>
            <a:srgbClr val="EDC9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726270253"/>
              </p:ext>
            </p:extLst>
          </p:nvPr>
        </p:nvGraphicFramePr>
        <p:xfrm>
          <a:off x="2819400" y="4876800"/>
          <a:ext cx="6553201" cy="1285240"/>
        </p:xfrm>
        <a:graphic>
          <a:graphicData uri="http://schemas.openxmlformats.org/drawingml/2006/table">
            <a:tbl>
              <a:tblPr firstRow="1" bandRow="1">
                <a:tableStyleId>{69CF1AB2-1976-4502-BF36-3FF5EA218861}</a:tableStyleId>
              </a:tblPr>
              <a:tblGrid>
                <a:gridCol w="106680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r>
                        <a:rPr lang="fr-FR" noProof="0" dirty="0">
                          <a:solidFill>
                            <a:schemeClr val="tx1"/>
                          </a:solidFill>
                        </a:rPr>
                        <a:t>COL. 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70840">
                <a:tc>
                  <a:txBody>
                    <a:bodyPr/>
                    <a:lstStyle/>
                    <a:p>
                      <a:r>
                        <a:rPr lang="fr-FR" b="1" noProof="0" dirty="0">
                          <a:solidFill>
                            <a:schemeClr val="tx1"/>
                          </a:solidFill>
                        </a:rPr>
                        <a:t>COL.</a:t>
                      </a:r>
                      <a:r>
                        <a:rPr lang="fr-FR" b="1" baseline="0" noProof="0" dirty="0">
                          <a:solidFill>
                            <a:schemeClr val="tx1"/>
                          </a:solidFill>
                        </a:rPr>
                        <a:t> 2</a:t>
                      </a:r>
                      <a:endParaRPr lang="fr-FR" b="1" noProof="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b="1"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2400"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endParaRPr lang="fr-FR" noProof="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solidFill>
                            <a:schemeClr val="tx1"/>
                          </a:solidFill>
                        </a:rPr>
                        <a:t>OCTOBRE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solidFill>
                            <a:schemeClr val="tx1"/>
                          </a:solidFill>
                        </a:rPr>
                        <a:t>SEPTEMBRE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solidFill>
                            <a:schemeClr val="tx1"/>
                          </a:solidFill>
                        </a:rPr>
                        <a:t>AOUT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685800" y="4980811"/>
            <a:ext cx="1981200" cy="1077218"/>
          </a:xfrm>
          <a:prstGeom prst="rect">
            <a:avLst/>
          </a:prstGeom>
          <a:noFill/>
        </p:spPr>
        <p:txBody>
          <a:bodyPr wrap="square" rtlCol="0">
            <a:spAutoFit/>
          </a:bodyPr>
          <a:lstStyle/>
          <a:p>
            <a:pPr algn="ctr"/>
            <a:r>
              <a:rPr lang="fr-FR" sz="1600" i="1" dirty="0">
                <a:latin typeface="Segoe UI" panose="020B0502040204020203" pitchFamily="34" charset="0"/>
                <a:cs typeface="Segoe UI" panose="020B0502040204020203" pitchFamily="34" charset="0"/>
              </a:rPr>
              <a:t>Considérons pour cet exemple qu’on est actuellement au mois d’octobre 2023</a:t>
            </a:r>
          </a:p>
        </p:txBody>
      </p:sp>
      <p:pic>
        <p:nvPicPr>
          <p:cNvPr id="3" name="Smokey's Lounge - TrackTribe">
            <a:hlinkClick r:id="" action="ppaction://media"/>
            <a:extLst>
              <a:ext uri="{FF2B5EF4-FFF2-40B4-BE49-F238E27FC236}">
                <a16:creationId xmlns:a16="http://schemas.microsoft.com/office/drawing/2014/main" id="{FCF7EEF4-3D67-0CFE-1C27-8FC5435E4F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022" y="2590800"/>
            <a:ext cx="406400" cy="406400"/>
          </a:xfrm>
          <a:prstGeom prst="rect">
            <a:avLst/>
          </a:prstGeom>
        </p:spPr>
      </p:pic>
    </p:spTree>
    <p:extLst>
      <p:ext uri="{BB962C8B-B14F-4D97-AF65-F5344CB8AC3E}">
        <p14:creationId xmlns:p14="http://schemas.microsoft.com/office/powerpoint/2010/main" val="2333668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83"/>
                                        </p:tgtEl>
                                        <p:attrNameLst>
                                          <p:attrName>style.visibility</p:attrName>
                                        </p:attrNameLst>
                                      </p:cBhvr>
                                      <p:to>
                                        <p:strVal val="visible"/>
                                      </p:to>
                                    </p:set>
                                    <p:anim calcmode="lin" valueType="num">
                                      <p:cBhvr additive="base">
                                        <p:cTn id="12" dur="500" fill="hold"/>
                                        <p:tgtEl>
                                          <p:spTgt spid="58383"/>
                                        </p:tgtEl>
                                        <p:attrNameLst>
                                          <p:attrName>ppt_x</p:attrName>
                                        </p:attrNameLst>
                                      </p:cBhvr>
                                      <p:tavLst>
                                        <p:tav tm="0">
                                          <p:val>
                                            <p:strVal val="0-#ppt_w/2"/>
                                          </p:val>
                                        </p:tav>
                                        <p:tav tm="100000">
                                          <p:val>
                                            <p:strVal val="#ppt_x"/>
                                          </p:val>
                                        </p:tav>
                                      </p:tavLst>
                                    </p:anim>
                                    <p:anim calcmode="lin" valueType="num">
                                      <p:cBhvr additive="base">
                                        <p:cTn id="13" dur="500" fill="hold"/>
                                        <p:tgtEl>
                                          <p:spTgt spid="583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mediacall" presetSubtype="0" fill="hold" nodeType="withEffect">
                                  <p:stCondLst>
                                    <p:cond delay="500"/>
                                  </p:stCondLst>
                                  <p:childTnLst>
                                    <p:cmd type="call" cmd="playFrom(0.0)">
                                      <p:cBhvr>
                                        <p:cTn id="21" dur="1843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repeatCount="indefinite" fill="hold" display="0">
                  <p:stCondLst>
                    <p:cond delay="indefinite"/>
                  </p:stCondLst>
                  <p:endCondLst>
                    <p:cond evt="onStopAudio" delay="0">
                      <p:tgtEl>
                        <p:sldTgt/>
                      </p:tgtEl>
                    </p:cond>
                  </p:endCondLst>
                </p:cTn>
                <p:tgtEl>
                  <p:spTgt spid="3"/>
                </p:tgtEl>
              </p:cMediaNode>
            </p:audio>
          </p:childTnLst>
        </p:cTn>
      </p:par>
    </p:tnLst>
    <p:bldLst>
      <p:bldP spid="58370" grpId="0" autoUpdateAnimBg="0"/>
      <p:bldP spid="58383" grpId="0" autoUpdateAnimBg="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33400" y="555010"/>
            <a:ext cx="6096000" cy="882650"/>
          </a:xfrm>
        </p:spPr>
        <p:txBody>
          <a:bodyPr>
            <a:noAutofit/>
          </a:bodyPr>
          <a:lstStyle/>
          <a:p>
            <a:r>
              <a:rPr lang="fr-FR" altLang="en-US" sz="3200" i="1" dirty="0">
                <a:latin typeface="Segoe UI" panose="020B0502040204020203" pitchFamily="34" charset="0"/>
                <a:cs typeface="Segoe UI" panose="020B0502040204020203" pitchFamily="34" charset="0"/>
              </a:rPr>
              <a:t>La toute dernière question</a:t>
            </a:r>
            <a:endParaRPr lang="en-US" altLang="en-US" sz="3200" b="1" i="1" dirty="0">
              <a:latin typeface="Segoe UI" panose="020B0502040204020203" pitchFamily="34" charset="0"/>
              <a:cs typeface="Segoe UI" panose="020B0502040204020203" pitchFamily="34" charset="0"/>
            </a:endParaRPr>
          </a:p>
        </p:txBody>
      </p:sp>
      <p:sp>
        <p:nvSpPr>
          <p:cNvPr id="77827" name="AutoShape 5">
            <a:hlinkClick r:id="rId3" action="ppaction://hlinksldjump" highlightClick="1"/>
          </p:cNvPr>
          <p:cNvSpPr>
            <a:spLocks noChangeArrowheads="1"/>
          </p:cNvSpPr>
          <p:nvPr/>
        </p:nvSpPr>
        <p:spPr bwMode="auto">
          <a:xfrm>
            <a:off x="533400" y="56626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SN" alt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59398" name="Text Box 6"/>
          <p:cNvSpPr txBox="1">
            <a:spLocks noChangeArrowheads="1"/>
          </p:cNvSpPr>
          <p:nvPr/>
        </p:nvSpPr>
        <p:spPr bwMode="auto">
          <a:xfrm>
            <a:off x="752475" y="1219200"/>
            <a:ext cx="106870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2400" i="1" dirty="0">
                <a:latin typeface="Segoe UI" panose="020B0502040204020203" pitchFamily="34" charset="0"/>
                <a:cs typeface="Segoe UI" panose="020B0502040204020203" pitchFamily="34" charset="0"/>
              </a:rPr>
              <a:t>L’injectable a une validité de 3 mois, donc les mois de juin, juillet, et aout dans cet exemple, comme elle a eu l’injection le 1er du mois.</a:t>
            </a:r>
          </a:p>
          <a:p>
            <a:pPr algn="ctr"/>
            <a:endParaRPr lang="fr-FR" altLang="en-US" sz="2400" i="1" dirty="0">
              <a:latin typeface="Segoe UI" panose="020B0502040204020203" pitchFamily="34" charset="0"/>
              <a:cs typeface="Segoe UI" panose="020B0502040204020203" pitchFamily="34" charset="0"/>
            </a:endParaRPr>
          </a:p>
          <a:p>
            <a:pPr algn="ctr"/>
            <a:r>
              <a:rPr lang="fr-FR" altLang="en-US" sz="2400" i="1" dirty="0">
                <a:latin typeface="Segoe UI" panose="020B0502040204020203" pitchFamily="34" charset="0"/>
                <a:cs typeface="Segoe UI" panose="020B0502040204020203" pitchFamily="34" charset="0"/>
              </a:rPr>
              <a:t>Bien qu’elle ait commencé à utiliser le collier en juin, l’injectable était toujours une méthode active, et elle est listée au-dessus du collier dans la liste. Alors, on ne note le collier qu’après la fin de la période couverte par l’injectable, donc au mois de </a:t>
            </a:r>
            <a:r>
              <a:rPr lang="fr-FR" altLang="en-US" sz="2400" b="1" i="1" dirty="0">
                <a:latin typeface="Segoe UI" panose="020B0502040204020203" pitchFamily="34" charset="0"/>
                <a:cs typeface="Segoe UI" panose="020B0502040204020203" pitchFamily="34" charset="0"/>
              </a:rPr>
              <a:t>septembre</a:t>
            </a:r>
            <a:r>
              <a:rPr lang="fr-FR" altLang="en-US" sz="2400" i="1" dirty="0">
                <a:latin typeface="Segoe UI" panose="020B0502040204020203" pitchFamily="34" charset="0"/>
                <a:cs typeface="Segoe UI" panose="020B0502040204020203" pitchFamily="34" charset="0"/>
              </a:rPr>
              <a:t>.</a:t>
            </a:r>
          </a:p>
        </p:txBody>
      </p:sp>
      <p:sp>
        <p:nvSpPr>
          <p:cNvPr id="7" name="Frame 6"/>
          <p:cNvSpPr/>
          <p:nvPr/>
        </p:nvSpPr>
        <p:spPr>
          <a:xfrm>
            <a:off x="0" y="0"/>
            <a:ext cx="12192000" cy="6858000"/>
          </a:xfrm>
          <a:prstGeom prst="frame">
            <a:avLst>
              <a:gd name="adj1" fmla="val 7833"/>
            </a:avLst>
          </a:prstGeom>
          <a:solidFill>
            <a:srgbClr val="EDC9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SN"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717825354"/>
              </p:ext>
            </p:extLst>
          </p:nvPr>
        </p:nvGraphicFramePr>
        <p:xfrm>
          <a:off x="1600202" y="3962400"/>
          <a:ext cx="8991597" cy="2011680"/>
        </p:xfrm>
        <a:graphic>
          <a:graphicData uri="http://schemas.openxmlformats.org/drawingml/2006/table">
            <a:tbl>
              <a:tblPr firstRow="1" bandRow="1">
                <a:tableStyleId>{69CF1AB2-1976-4502-BF36-3FF5EA218861}</a:tableStyleId>
              </a:tblPr>
              <a:tblGrid>
                <a:gridCol w="926666">
                  <a:extLst>
                    <a:ext uri="{9D8B030D-6E8A-4147-A177-3AD203B41FA5}">
                      <a16:colId xmlns:a16="http://schemas.microsoft.com/office/drawing/2014/main" val="20000"/>
                    </a:ext>
                  </a:extLst>
                </a:gridCol>
                <a:gridCol w="1588566">
                  <a:extLst>
                    <a:ext uri="{9D8B030D-6E8A-4147-A177-3AD203B41FA5}">
                      <a16:colId xmlns:a16="http://schemas.microsoft.com/office/drawing/2014/main" val="20001"/>
                    </a:ext>
                  </a:extLst>
                </a:gridCol>
                <a:gridCol w="1654758">
                  <a:extLst>
                    <a:ext uri="{9D8B030D-6E8A-4147-A177-3AD203B41FA5}">
                      <a16:colId xmlns:a16="http://schemas.microsoft.com/office/drawing/2014/main" val="20002"/>
                    </a:ext>
                  </a:extLst>
                </a:gridCol>
                <a:gridCol w="1598207">
                  <a:extLst>
                    <a:ext uri="{9D8B030D-6E8A-4147-A177-3AD203B41FA5}">
                      <a16:colId xmlns:a16="http://schemas.microsoft.com/office/drawing/2014/main" val="20003"/>
                    </a:ext>
                  </a:extLst>
                </a:gridCol>
                <a:gridCol w="1611700">
                  <a:extLst>
                    <a:ext uri="{9D8B030D-6E8A-4147-A177-3AD203B41FA5}">
                      <a16:colId xmlns:a16="http://schemas.microsoft.com/office/drawing/2014/main" val="20004"/>
                    </a:ext>
                  </a:extLst>
                </a:gridCol>
                <a:gridCol w="1611700">
                  <a:extLst>
                    <a:ext uri="{9D8B030D-6E8A-4147-A177-3AD203B41FA5}">
                      <a16:colId xmlns:a16="http://schemas.microsoft.com/office/drawing/2014/main" val="20005"/>
                    </a:ext>
                  </a:extLst>
                </a:gridCol>
              </a:tblGrid>
              <a:tr h="532186">
                <a:tc>
                  <a:txBody>
                    <a:bodyPr/>
                    <a:lstStyle/>
                    <a:p>
                      <a:r>
                        <a:rPr lang="fr-FR" noProof="0" dirty="0"/>
                        <a:t>COL. 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3200" noProof="0" dirty="0">
                          <a:solidFill>
                            <a:srgbClr val="0070C0"/>
                          </a:solidFill>
                          <a:latin typeface="Segoe UI" panose="020B0502040204020203" pitchFamily="34" charset="0"/>
                          <a:cs typeface="Segoe UI" panose="020B0502040204020203"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3200" noProof="0" dirty="0">
                          <a:solidFill>
                            <a:srgbClr val="0070C0"/>
                          </a:solidFill>
                          <a:latin typeface="Segoe UI" panose="020B0502040204020203" pitchFamily="34" charset="0"/>
                          <a:cs typeface="Segoe UI" panose="020B0502040204020203"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sz="3200" noProof="0" dirty="0">
                          <a:solidFill>
                            <a:srgbClr val="0070C0"/>
                          </a:solidFill>
                          <a:latin typeface="Segoe UI" panose="020B0502040204020203" pitchFamily="34" charset="0"/>
                          <a:cs typeface="Segoe UI" panose="020B0502040204020203"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40746">
                <a:tc>
                  <a:txBody>
                    <a:bodyPr/>
                    <a:lstStyle/>
                    <a:p>
                      <a:r>
                        <a:rPr lang="fr-FR" b="1" noProof="0" dirty="0"/>
                        <a:t>COL.</a:t>
                      </a:r>
                      <a:r>
                        <a:rPr lang="fr-FR" b="1" baseline="0" noProof="0" dirty="0"/>
                        <a:t> 2</a:t>
                      </a:r>
                      <a:endParaRPr lang="fr-FR" b="1" noProof="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3200" b="1"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noProof="0" dirty="0">
                          <a:solidFill>
                            <a:srgbClr val="0070C0"/>
                          </a:solidFill>
                          <a:latin typeface="Segoe UI" panose="020B0502040204020203" pitchFamily="34" charset="0"/>
                          <a:cs typeface="Segoe UI" panose="020B0502040204020203" pitchFamily="34" charset="0"/>
                        </a:rPr>
                        <a:t>7</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fr-FR" sz="3200" noProof="0" dirty="0">
                        <a:solidFill>
                          <a:srgbClr val="0070C0"/>
                        </a:solidFill>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45061">
                <a:tc>
                  <a:txBody>
                    <a:bodyPr/>
                    <a:lstStyle/>
                    <a:p>
                      <a:endParaRPr lang="fr-FR" noProof="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t>OCTOBRE</a:t>
                      </a:r>
                    </a:p>
                    <a:p>
                      <a:pPr algn="ctr"/>
                      <a:r>
                        <a:rPr lang="fr-FR" sz="1600" i="1" noProof="0" dirty="0">
                          <a:solidFill>
                            <a:schemeClr val="tx1">
                              <a:lumMod val="65000"/>
                              <a:lumOff val="35000"/>
                            </a:schemeClr>
                          </a:solidFill>
                        </a:rPr>
                        <a:t>Mois actuel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t>SEPTEMBRE</a:t>
                      </a:r>
                    </a:p>
                    <a:p>
                      <a:pPr algn="ctr"/>
                      <a:r>
                        <a:rPr lang="fr-FR" sz="1600" i="1" noProof="0" dirty="0">
                          <a:solidFill>
                            <a:schemeClr val="tx1">
                              <a:lumMod val="65000"/>
                              <a:lumOff val="35000"/>
                            </a:schemeClr>
                          </a:solidFill>
                        </a:rPr>
                        <a:t>Mois dernier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t>AOUT</a:t>
                      </a:r>
                    </a:p>
                    <a:p>
                      <a:pPr algn="ctr"/>
                      <a:r>
                        <a:rPr lang="fr-FR" sz="1600" i="1" kern="1200" noProof="0" dirty="0">
                          <a:solidFill>
                            <a:schemeClr val="tx1">
                              <a:lumMod val="65000"/>
                              <a:lumOff val="35000"/>
                            </a:schemeClr>
                          </a:solidFill>
                          <a:latin typeface="+mn-lt"/>
                          <a:ea typeface="+mn-ea"/>
                          <a:cs typeface="+mn-cs"/>
                        </a:rPr>
                        <a:t>Mois d’avant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t>JUILLET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FR" noProof="0" dirty="0"/>
                        <a:t>JUIN</a:t>
                      </a:r>
                    </a:p>
                    <a:p>
                      <a:pPr marL="0" algn="ctr" defTabSz="914400" rtl="0" eaLnBrk="1" latinLnBrk="0" hangingPunct="1"/>
                      <a:r>
                        <a:rPr lang="fr-FR" sz="1600" i="1" kern="1200" noProof="0" dirty="0">
                          <a:solidFill>
                            <a:schemeClr val="tx1">
                              <a:lumMod val="65000"/>
                              <a:lumOff val="35000"/>
                            </a:schemeClr>
                          </a:solidFill>
                          <a:latin typeface="+mn-lt"/>
                          <a:ea typeface="+mn-ea"/>
                          <a:cs typeface="+mn-cs"/>
                        </a:rPr>
                        <a:t>Mois de l’injection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915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1000" tmFilter="0, 0; .2, .5; .8, .5; 1, 0"/>
                                        <p:tgtEl>
                                          <p:spTgt spid="59394"/>
                                        </p:tgtEl>
                                      </p:cBhvr>
                                    </p:animEffect>
                                    <p:animScale>
                                      <p:cBhvr>
                                        <p:cTn id="9" dur="500" autoRev="1" fill="hold"/>
                                        <p:tgtEl>
                                          <p:spTgt spid="59394"/>
                                        </p:tgtEl>
                                      </p:cBhvr>
                                      <p:by x="105000" y="105000"/>
                                    </p:animScale>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9398"/>
                                        </p:tgtEl>
                                        <p:attrNameLst>
                                          <p:attrName>style.visibility</p:attrName>
                                        </p:attrNameLst>
                                      </p:cBhvr>
                                      <p:to>
                                        <p:strVal val="visible"/>
                                      </p:to>
                                    </p:set>
                                    <p:animEffect transition="in" filter="wipe(down)">
                                      <p:cBhvr>
                                        <p:cTn id="13" dur="580">
                                          <p:stCondLst>
                                            <p:cond delay="0"/>
                                          </p:stCondLst>
                                        </p:cTn>
                                        <p:tgtEl>
                                          <p:spTgt spid="59398"/>
                                        </p:tgtEl>
                                      </p:cBhvr>
                                    </p:animEffect>
                                    <p:anim calcmode="lin" valueType="num">
                                      <p:cBhvr>
                                        <p:cTn id="14" dur="1822" tmFilter="0,0; 0.14,0.36; 0.43,0.73; 0.71,0.91; 1.0,1.0">
                                          <p:stCondLst>
                                            <p:cond delay="0"/>
                                          </p:stCondLst>
                                        </p:cTn>
                                        <p:tgtEl>
                                          <p:spTgt spid="593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93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93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93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9398"/>
                                        </p:tgtEl>
                                        <p:attrNameLst>
                                          <p:attrName>ppt_y</p:attrName>
                                        </p:attrNameLst>
                                      </p:cBhvr>
                                      <p:tavLst>
                                        <p:tav tm="0" fmla="#ppt_y-sin(pi*$)/81">
                                          <p:val>
                                            <p:fltVal val="0"/>
                                          </p:val>
                                        </p:tav>
                                        <p:tav tm="100000">
                                          <p:val>
                                            <p:fltVal val="1"/>
                                          </p:val>
                                        </p:tav>
                                      </p:tavLst>
                                    </p:anim>
                                    <p:animScale>
                                      <p:cBhvr>
                                        <p:cTn id="19" dur="26">
                                          <p:stCondLst>
                                            <p:cond delay="650"/>
                                          </p:stCondLst>
                                        </p:cTn>
                                        <p:tgtEl>
                                          <p:spTgt spid="59398"/>
                                        </p:tgtEl>
                                      </p:cBhvr>
                                      <p:to x="100000" y="60000"/>
                                    </p:animScale>
                                    <p:animScale>
                                      <p:cBhvr>
                                        <p:cTn id="20" dur="166" decel="50000">
                                          <p:stCondLst>
                                            <p:cond delay="676"/>
                                          </p:stCondLst>
                                        </p:cTn>
                                        <p:tgtEl>
                                          <p:spTgt spid="59398"/>
                                        </p:tgtEl>
                                      </p:cBhvr>
                                      <p:to x="100000" y="100000"/>
                                    </p:animScale>
                                    <p:animScale>
                                      <p:cBhvr>
                                        <p:cTn id="21" dur="26">
                                          <p:stCondLst>
                                            <p:cond delay="1312"/>
                                          </p:stCondLst>
                                        </p:cTn>
                                        <p:tgtEl>
                                          <p:spTgt spid="59398"/>
                                        </p:tgtEl>
                                      </p:cBhvr>
                                      <p:to x="100000" y="80000"/>
                                    </p:animScale>
                                    <p:animScale>
                                      <p:cBhvr>
                                        <p:cTn id="22" dur="166" decel="50000">
                                          <p:stCondLst>
                                            <p:cond delay="1338"/>
                                          </p:stCondLst>
                                        </p:cTn>
                                        <p:tgtEl>
                                          <p:spTgt spid="59398"/>
                                        </p:tgtEl>
                                      </p:cBhvr>
                                      <p:to x="100000" y="100000"/>
                                    </p:animScale>
                                    <p:animScale>
                                      <p:cBhvr>
                                        <p:cTn id="23" dur="26">
                                          <p:stCondLst>
                                            <p:cond delay="1642"/>
                                          </p:stCondLst>
                                        </p:cTn>
                                        <p:tgtEl>
                                          <p:spTgt spid="59398"/>
                                        </p:tgtEl>
                                      </p:cBhvr>
                                      <p:to x="100000" y="90000"/>
                                    </p:animScale>
                                    <p:animScale>
                                      <p:cBhvr>
                                        <p:cTn id="24" dur="166" decel="50000">
                                          <p:stCondLst>
                                            <p:cond delay="1668"/>
                                          </p:stCondLst>
                                        </p:cTn>
                                        <p:tgtEl>
                                          <p:spTgt spid="59398"/>
                                        </p:tgtEl>
                                      </p:cBhvr>
                                      <p:to x="100000" y="100000"/>
                                    </p:animScale>
                                    <p:animScale>
                                      <p:cBhvr>
                                        <p:cTn id="25" dur="26">
                                          <p:stCondLst>
                                            <p:cond delay="1808"/>
                                          </p:stCondLst>
                                        </p:cTn>
                                        <p:tgtEl>
                                          <p:spTgt spid="59398"/>
                                        </p:tgtEl>
                                      </p:cBhvr>
                                      <p:to x="100000" y="95000"/>
                                    </p:animScale>
                                    <p:animScale>
                                      <p:cBhvr>
                                        <p:cTn id="26" dur="166" decel="50000">
                                          <p:stCondLst>
                                            <p:cond delay="1834"/>
                                          </p:stCondLst>
                                        </p:cTn>
                                        <p:tgtEl>
                                          <p:spTgt spid="59398"/>
                                        </p:tgtEl>
                                      </p:cBhvr>
                                      <p:to x="100000" y="100000"/>
                                    </p:animScale>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4" grpId="1"/>
      <p:bldP spid="5939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427037"/>
            <a:ext cx="10515600" cy="1325563"/>
          </a:xfrm>
        </p:spPr>
        <p:txBody>
          <a:bodyPr/>
          <a:lstStyle/>
          <a:p>
            <a:r>
              <a:rPr lang="fr-FR" altLang="en-US" sz="4500" dirty="0">
                <a:latin typeface="Segoe UI" panose="020B0502040204020203" pitchFamily="34" charset="0"/>
                <a:cs typeface="Segoe UI" panose="020B0502040204020203" pitchFamily="34" charset="0"/>
              </a:rPr>
              <a:t>$100 – </a:t>
            </a:r>
            <a:r>
              <a:rPr lang="fr-FR" altLang="en-US" sz="4500" i="1" dirty="0">
                <a:latin typeface="Segoe UI" panose="020B0502040204020203" pitchFamily="34" charset="0"/>
                <a:cs typeface="Segoe UI" panose="020B0502040204020203" pitchFamily="34" charset="0"/>
              </a:rPr>
              <a:t>Méthode(s) et interruptions</a:t>
            </a:r>
            <a:endParaRPr lang="en-US" altLang="en-US" sz="4500" i="1" dirty="0">
              <a:latin typeface="Segoe UI" panose="020B0502040204020203" pitchFamily="34" charset="0"/>
              <a:cs typeface="Segoe UI" panose="020B0502040204020203" pitchFamily="34" charset="0"/>
            </a:endParaRPr>
          </a:p>
        </p:txBody>
      </p:sp>
      <p:sp>
        <p:nvSpPr>
          <p:cNvPr id="7176" name="Text Box 8"/>
          <p:cNvSpPr txBox="1">
            <a:spLocks noChangeArrowheads="1"/>
          </p:cNvSpPr>
          <p:nvPr/>
        </p:nvSpPr>
        <p:spPr bwMode="auto">
          <a:xfrm>
            <a:off x="609600" y="1901826"/>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a:t>
            </a:r>
          </a:p>
          <a:p>
            <a:pPr marL="914400" eaLnBrk="1" hangingPunct="1"/>
            <a:r>
              <a:rPr lang="fr-FR" altLang="en-US" sz="3000" i="1" dirty="0">
                <a:latin typeface="Segoe UI" panose="020B0502040204020203" pitchFamily="34" charset="0"/>
                <a:cs typeface="Segoe UI" panose="020B0502040204020203" pitchFamily="34" charset="0"/>
              </a:rPr>
              <a:t>On m'a mis des bâtonnets dans le bras quelques mois après la naissance de mon fils, celui qui a 8 ans maintenant. Et donc je n'ai pas besoin d'utiliser une autre méthode – je suis couverte par ces bâtonnets!</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Dans la Colonne 1e, quel code doit-on noter pour le mois actuel ?</a:t>
            </a:r>
          </a:p>
        </p:txBody>
      </p:sp>
      <p:pic>
        <p:nvPicPr>
          <p:cNvPr id="2" name="Smokey's Lounge - TrackTribe">
            <a:hlinkClick r:id="" action="ppaction://media"/>
            <a:extLst>
              <a:ext uri="{FF2B5EF4-FFF2-40B4-BE49-F238E27FC236}">
                <a16:creationId xmlns:a16="http://schemas.microsoft.com/office/drawing/2014/main" id="{EB17A931-A961-C5CD-B2E4-578D977CC6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500" fill="hold"/>
                                        <p:tgtEl>
                                          <p:spTgt spid="7176"/>
                                        </p:tgtEl>
                                        <p:attrNameLst>
                                          <p:attrName>ppt_x</p:attrName>
                                        </p:attrNameLst>
                                      </p:cBhvr>
                                      <p:tavLst>
                                        <p:tav tm="0">
                                          <p:val>
                                            <p:strVal val="0-#ppt_w/2"/>
                                          </p:val>
                                        </p:tav>
                                        <p:tav tm="100000">
                                          <p:val>
                                            <p:strVal val="#ppt_x"/>
                                          </p:val>
                                        </p:tav>
                                      </p:tavLst>
                                    </p:anim>
                                    <p:anim calcmode="lin" valueType="num">
                                      <p:cBhvr additive="base">
                                        <p:cTn id="13" dur="500" fill="hold"/>
                                        <p:tgtEl>
                                          <p:spTgt spid="71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7170" grpId="0" autoUpdateAnimBg="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25413"/>
            <a:ext cx="1524000" cy="1258887"/>
          </a:xfrm>
        </p:spPr>
        <p:txBody>
          <a:bodyPr/>
          <a:lstStyle/>
          <a:p>
            <a:r>
              <a:rPr lang="en-US" altLang="en-US" sz="4500" dirty="0">
                <a:latin typeface="Segoe UI" panose="020B0502040204020203" pitchFamily="34" charset="0"/>
                <a:cs typeface="Segoe UI" panose="020B0502040204020203" pitchFamily="34" charset="0"/>
              </a:rPr>
              <a:t>$100</a:t>
            </a:r>
          </a:p>
        </p:txBody>
      </p:sp>
      <p:sp>
        <p:nvSpPr>
          <p:cNvPr id="15363" name="AutoShape 4">
            <a:hlinkClick r:id="rId3" action="ppaction://hlinksldjump" highlightClick="1"/>
          </p:cNvPr>
          <p:cNvSpPr>
            <a:spLocks noChangeArrowheads="1"/>
          </p:cNvSpPr>
          <p:nvPr/>
        </p:nvSpPr>
        <p:spPr bwMode="auto">
          <a:xfrm>
            <a:off x="0" y="6192796"/>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
        <p:nvSpPr>
          <p:cNvPr id="8197" name="Text Box 5"/>
          <p:cNvSpPr txBox="1">
            <a:spLocks noChangeArrowheads="1"/>
          </p:cNvSpPr>
          <p:nvPr/>
        </p:nvSpPr>
        <p:spPr bwMode="auto">
          <a:xfrm>
            <a:off x="2902919" y="2043853"/>
            <a:ext cx="40158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fr-FR" altLang="en-US" sz="3600" b="1" dirty="0">
                <a:latin typeface="Segoe UI" panose="020B0502040204020203" pitchFamily="34" charset="0"/>
                <a:cs typeface="Segoe UI" panose="020B0502040204020203" pitchFamily="34" charset="0"/>
              </a:rPr>
              <a:t>Juin = 7 </a:t>
            </a:r>
            <a:r>
              <a:rPr lang="fr-FR" altLang="en-US" sz="3600" b="1" i="1" dirty="0">
                <a:latin typeface="Segoe UI" panose="020B0502040204020203" pitchFamily="34" charset="0"/>
                <a:cs typeface="Segoe UI" panose="020B0502040204020203" pitchFamily="34" charset="0"/>
              </a:rPr>
              <a:t>(pilule)</a:t>
            </a:r>
          </a:p>
          <a:p>
            <a:r>
              <a:rPr lang="fr-FR" altLang="en-US" sz="3600" b="1" dirty="0">
                <a:latin typeface="Segoe UI" panose="020B0502040204020203" pitchFamily="34" charset="0"/>
                <a:cs typeface="Segoe UI" panose="020B0502040204020203" pitchFamily="34" charset="0"/>
              </a:rPr>
              <a:t>Juillet = 7 </a:t>
            </a:r>
            <a:r>
              <a:rPr lang="fr-FR" altLang="en-US" sz="3600" b="1" i="1" dirty="0">
                <a:latin typeface="Segoe UI" panose="020B0502040204020203" pitchFamily="34" charset="0"/>
                <a:cs typeface="Segoe UI" panose="020B0502040204020203" pitchFamily="34" charset="0"/>
              </a:rPr>
              <a:t>(pilule)</a:t>
            </a:r>
          </a:p>
        </p:txBody>
      </p:sp>
      <p:grpSp>
        <p:nvGrpSpPr>
          <p:cNvPr id="5" name="Group 4">
            <a:extLst>
              <a:ext uri="{FF2B5EF4-FFF2-40B4-BE49-F238E27FC236}">
                <a16:creationId xmlns:a16="http://schemas.microsoft.com/office/drawing/2014/main" id="{716B777E-E5D9-1602-6BAC-6D6AB69296D0}"/>
              </a:ext>
            </a:extLst>
          </p:cNvPr>
          <p:cNvGrpSpPr/>
          <p:nvPr/>
        </p:nvGrpSpPr>
        <p:grpSpPr>
          <a:xfrm>
            <a:off x="6342772" y="288089"/>
            <a:ext cx="5734354" cy="3341710"/>
            <a:chOff x="6342772" y="288089"/>
            <a:chExt cx="5734354" cy="3341710"/>
          </a:xfrm>
        </p:grpSpPr>
        <p:sp>
          <p:nvSpPr>
            <p:cNvPr id="14" name="Chord 13"/>
            <p:cNvSpPr/>
            <p:nvPr/>
          </p:nvSpPr>
          <p:spPr>
            <a:xfrm rot="1342713">
              <a:off x="6342772" y="288089"/>
              <a:ext cx="1910764" cy="1853387"/>
            </a:xfrm>
            <a:prstGeom prst="chord">
              <a:avLst>
                <a:gd name="adj1" fmla="val 17216614"/>
                <a:gd name="adj2" fmla="val 16200000"/>
              </a:avLst>
            </a:prstGeom>
            <a:solidFill>
              <a:srgbClr val="0F1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grpSp>
          <p:nvGrpSpPr>
            <p:cNvPr id="3" name="Group 2">
              <a:extLst>
                <a:ext uri="{FF2B5EF4-FFF2-40B4-BE49-F238E27FC236}">
                  <a16:creationId xmlns:a16="http://schemas.microsoft.com/office/drawing/2014/main" id="{7945BCAD-F316-3542-2141-C40D5D065836}"/>
                </a:ext>
              </a:extLst>
            </p:cNvPr>
            <p:cNvGrpSpPr/>
            <p:nvPr/>
          </p:nvGrpSpPr>
          <p:grpSpPr>
            <a:xfrm>
              <a:off x="6644073" y="546950"/>
              <a:ext cx="1308162" cy="1335664"/>
              <a:chOff x="6348124" y="417840"/>
              <a:chExt cx="1308162" cy="1335664"/>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98595">
                <a:off x="6348124" y="417840"/>
                <a:ext cx="1308162" cy="1335664"/>
              </a:xfrm>
              <a:prstGeom prst="rect">
                <a:avLst/>
              </a:prstGeom>
            </p:spPr>
          </p:pic>
          <p:sp>
            <p:nvSpPr>
              <p:cNvPr id="17" name="TextBox 16"/>
              <p:cNvSpPr txBox="1"/>
              <p:nvPr/>
            </p:nvSpPr>
            <p:spPr>
              <a:xfrm rot="19698595">
                <a:off x="6473571" y="554593"/>
                <a:ext cx="1102555" cy="846386"/>
              </a:xfrm>
              <a:prstGeom prst="rect">
                <a:avLst/>
              </a:prstGeom>
              <a:noFill/>
            </p:spPr>
            <p:txBody>
              <a:bodyPr wrap="square" rtlCol="0">
                <a:spAutoFit/>
              </a:bodyPr>
              <a:lstStyle/>
              <a:p>
                <a:pPr algn="ctr"/>
                <a:r>
                  <a:rPr lang="en-US" sz="1200" b="1" dirty="0">
                    <a:solidFill>
                      <a:schemeClr val="bg1"/>
                    </a:solidFill>
                    <a:latin typeface="Bodoni MT Black" panose="02070A03080606020203" pitchFamily="18" charset="0"/>
                  </a:rPr>
                  <a:t>PMA</a:t>
                </a:r>
              </a:p>
              <a:p>
                <a:pPr algn="ctr"/>
                <a:endParaRPr lang="en-US" sz="500" b="1" dirty="0">
                  <a:solidFill>
                    <a:schemeClr val="bg1"/>
                  </a:solidFill>
                  <a:latin typeface="Bodoni MT Black" panose="02070A03080606020203" pitchFamily="18" charset="0"/>
                </a:endParaRPr>
              </a:p>
              <a:p>
                <a:pPr algn="ctr"/>
                <a:r>
                  <a:rPr lang="en-US" sz="1600" b="1" dirty="0">
                    <a:solidFill>
                      <a:schemeClr val="bg1"/>
                    </a:solidFill>
                    <a:latin typeface="Bodoni MT Black" panose="02070A03080606020203" pitchFamily="18" charset="0"/>
                  </a:rPr>
                  <a:t>Guide</a:t>
                </a:r>
              </a:p>
              <a:p>
                <a:pPr algn="ctr"/>
                <a:r>
                  <a:rPr lang="en-US" sz="1600" b="1" dirty="0">
                    <a:solidFill>
                      <a:schemeClr val="bg1"/>
                    </a:solidFill>
                    <a:latin typeface="Bodoni MT Black" panose="02070A03080606020203" pitchFamily="18" charset="0"/>
                  </a:rPr>
                  <a:t>ER</a:t>
                </a:r>
              </a:p>
            </p:txBody>
          </p:sp>
        </p:grpSp>
        <p:sp>
          <p:nvSpPr>
            <p:cNvPr id="2" name="Rectangle 1"/>
            <p:cNvSpPr/>
            <p:nvPr/>
          </p:nvSpPr>
          <p:spPr>
            <a:xfrm>
              <a:off x="8077200" y="367367"/>
              <a:ext cx="3999926" cy="3262432"/>
            </a:xfrm>
            <a:prstGeom prst="rect">
              <a:avLst/>
            </a:prstGeom>
            <a:solidFill>
              <a:srgbClr val="0F1B4B"/>
            </a:solidFill>
          </p:spPr>
          <p:txBody>
            <a:bodyPr wrap="square">
              <a:spAutoFit/>
            </a:bodyPr>
            <a:lstStyle/>
            <a:p>
              <a:pPr marR="0" lvl="0" fontAlgn="ctr">
                <a:spcBef>
                  <a:spcPts val="0"/>
                </a:spcBef>
                <a:spcAft>
                  <a:spcPts val="0"/>
                </a:spcAft>
              </a:pPr>
              <a:r>
                <a:rPr lang="fr-FR" sz="2000" b="1"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Interruption ou arrêt au milieu du mois ? = toute méthode utilisée dans le mois compte pour le mois :</a:t>
              </a:r>
            </a:p>
            <a:p>
              <a:pPr lvl="1" fontAlgn="ctr">
                <a:spcBef>
                  <a:spcPts val="0"/>
                </a:spcBef>
                <a:spcAft>
                  <a:spcPts val="0"/>
                </a:spcAft>
              </a:pPr>
              <a:r>
                <a:rPr lang="fr-FR" dirty="0">
                  <a:solidFill>
                    <a:srgbClr val="EDC950"/>
                  </a:solidFill>
                  <a:effectLst/>
                  <a:latin typeface="Segoe UI" panose="020B0502040204020203" pitchFamily="34" charset="0"/>
                  <a:ea typeface="Times New Roman" panose="02020603050405020304" pitchFamily="18" charset="0"/>
                  <a:cs typeface="Segoe UI" panose="020B0502040204020203" pitchFamily="34" charset="0"/>
                </a:rPr>
                <a:t>Nous considérons TOUTE méthode utilisée au cours du mois comme représentant ce mois, quel que soit le nombre de fois ou le nombre de jours du mois où la méthode a été utilisée.</a:t>
              </a:r>
            </a:p>
          </p:txBody>
        </p:sp>
      </p:grpSp>
      <p:graphicFrame>
        <p:nvGraphicFramePr>
          <p:cNvPr id="4" name="Table 3">
            <a:extLst>
              <a:ext uri="{FF2B5EF4-FFF2-40B4-BE49-F238E27FC236}">
                <a16:creationId xmlns:a16="http://schemas.microsoft.com/office/drawing/2014/main" id="{F9F92EAE-19AD-EC02-FFC5-0BC5E2F1AFD2}"/>
              </a:ext>
            </a:extLst>
          </p:cNvPr>
          <p:cNvGraphicFramePr>
            <a:graphicFrameLocks noGrp="1"/>
          </p:cNvGraphicFramePr>
          <p:nvPr>
            <p:extLst>
              <p:ext uri="{D42A27DB-BD31-4B8C-83A1-F6EECF244321}">
                <p14:modId xmlns:p14="http://schemas.microsoft.com/office/powerpoint/2010/main" val="3174327291"/>
              </p:ext>
            </p:extLst>
          </p:nvPr>
        </p:nvGraphicFramePr>
        <p:xfrm>
          <a:off x="577704" y="3810000"/>
          <a:ext cx="11036593" cy="1553109"/>
        </p:xfrm>
        <a:graphic>
          <a:graphicData uri="http://schemas.openxmlformats.org/drawingml/2006/table">
            <a:tbl>
              <a:tblPr>
                <a:tableStyleId>{93296810-A885-4BE3-A3E7-6D5BEEA58F35}</a:tableStyleId>
              </a:tblPr>
              <a:tblGrid>
                <a:gridCol w="429088">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94998">
                  <a:extLst>
                    <a:ext uri="{9D8B030D-6E8A-4147-A177-3AD203B41FA5}">
                      <a16:colId xmlns:a16="http://schemas.microsoft.com/office/drawing/2014/main" val="20002"/>
                    </a:ext>
                  </a:extLst>
                </a:gridCol>
                <a:gridCol w="294998">
                  <a:extLst>
                    <a:ext uri="{9D8B030D-6E8A-4147-A177-3AD203B41FA5}">
                      <a16:colId xmlns:a16="http://schemas.microsoft.com/office/drawing/2014/main" val="20003"/>
                    </a:ext>
                  </a:extLst>
                </a:gridCol>
                <a:gridCol w="294998">
                  <a:extLst>
                    <a:ext uri="{9D8B030D-6E8A-4147-A177-3AD203B41FA5}">
                      <a16:colId xmlns:a16="http://schemas.microsoft.com/office/drawing/2014/main" val="20004"/>
                    </a:ext>
                  </a:extLst>
                </a:gridCol>
                <a:gridCol w="294998">
                  <a:extLst>
                    <a:ext uri="{9D8B030D-6E8A-4147-A177-3AD203B41FA5}">
                      <a16:colId xmlns:a16="http://schemas.microsoft.com/office/drawing/2014/main" val="20005"/>
                    </a:ext>
                  </a:extLst>
                </a:gridCol>
                <a:gridCol w="294998">
                  <a:extLst>
                    <a:ext uri="{9D8B030D-6E8A-4147-A177-3AD203B41FA5}">
                      <a16:colId xmlns:a16="http://schemas.microsoft.com/office/drawing/2014/main" val="20006"/>
                    </a:ext>
                  </a:extLst>
                </a:gridCol>
                <a:gridCol w="294998">
                  <a:extLst>
                    <a:ext uri="{9D8B030D-6E8A-4147-A177-3AD203B41FA5}">
                      <a16:colId xmlns:a16="http://schemas.microsoft.com/office/drawing/2014/main" val="20007"/>
                    </a:ext>
                  </a:extLst>
                </a:gridCol>
                <a:gridCol w="294998">
                  <a:extLst>
                    <a:ext uri="{9D8B030D-6E8A-4147-A177-3AD203B41FA5}">
                      <a16:colId xmlns:a16="http://schemas.microsoft.com/office/drawing/2014/main" val="20008"/>
                    </a:ext>
                  </a:extLst>
                </a:gridCol>
                <a:gridCol w="294998">
                  <a:extLst>
                    <a:ext uri="{9D8B030D-6E8A-4147-A177-3AD203B41FA5}">
                      <a16:colId xmlns:a16="http://schemas.microsoft.com/office/drawing/2014/main" val="20009"/>
                    </a:ext>
                  </a:extLst>
                </a:gridCol>
                <a:gridCol w="294998">
                  <a:extLst>
                    <a:ext uri="{9D8B030D-6E8A-4147-A177-3AD203B41FA5}">
                      <a16:colId xmlns:a16="http://schemas.microsoft.com/office/drawing/2014/main" val="20010"/>
                    </a:ext>
                  </a:extLst>
                </a:gridCol>
                <a:gridCol w="294998">
                  <a:extLst>
                    <a:ext uri="{9D8B030D-6E8A-4147-A177-3AD203B41FA5}">
                      <a16:colId xmlns:a16="http://schemas.microsoft.com/office/drawing/2014/main" val="20011"/>
                    </a:ext>
                  </a:extLst>
                </a:gridCol>
                <a:gridCol w="294998">
                  <a:extLst>
                    <a:ext uri="{9D8B030D-6E8A-4147-A177-3AD203B41FA5}">
                      <a16:colId xmlns:a16="http://schemas.microsoft.com/office/drawing/2014/main" val="20012"/>
                    </a:ext>
                  </a:extLst>
                </a:gridCol>
                <a:gridCol w="294998">
                  <a:extLst>
                    <a:ext uri="{9D8B030D-6E8A-4147-A177-3AD203B41FA5}">
                      <a16:colId xmlns:a16="http://schemas.microsoft.com/office/drawing/2014/main" val="20013"/>
                    </a:ext>
                  </a:extLst>
                </a:gridCol>
                <a:gridCol w="294998">
                  <a:extLst>
                    <a:ext uri="{9D8B030D-6E8A-4147-A177-3AD203B41FA5}">
                      <a16:colId xmlns:a16="http://schemas.microsoft.com/office/drawing/2014/main" val="20014"/>
                    </a:ext>
                  </a:extLst>
                </a:gridCol>
                <a:gridCol w="294998">
                  <a:extLst>
                    <a:ext uri="{9D8B030D-6E8A-4147-A177-3AD203B41FA5}">
                      <a16:colId xmlns:a16="http://schemas.microsoft.com/office/drawing/2014/main" val="20015"/>
                    </a:ext>
                  </a:extLst>
                </a:gridCol>
                <a:gridCol w="294998">
                  <a:extLst>
                    <a:ext uri="{9D8B030D-6E8A-4147-A177-3AD203B41FA5}">
                      <a16:colId xmlns:a16="http://schemas.microsoft.com/office/drawing/2014/main" val="20016"/>
                    </a:ext>
                  </a:extLst>
                </a:gridCol>
                <a:gridCol w="294998">
                  <a:extLst>
                    <a:ext uri="{9D8B030D-6E8A-4147-A177-3AD203B41FA5}">
                      <a16:colId xmlns:a16="http://schemas.microsoft.com/office/drawing/2014/main" val="20017"/>
                    </a:ext>
                  </a:extLst>
                </a:gridCol>
                <a:gridCol w="294998">
                  <a:extLst>
                    <a:ext uri="{9D8B030D-6E8A-4147-A177-3AD203B41FA5}">
                      <a16:colId xmlns:a16="http://schemas.microsoft.com/office/drawing/2014/main" val="20018"/>
                    </a:ext>
                  </a:extLst>
                </a:gridCol>
                <a:gridCol w="294998">
                  <a:extLst>
                    <a:ext uri="{9D8B030D-6E8A-4147-A177-3AD203B41FA5}">
                      <a16:colId xmlns:a16="http://schemas.microsoft.com/office/drawing/2014/main" val="20019"/>
                    </a:ext>
                  </a:extLst>
                </a:gridCol>
                <a:gridCol w="294998">
                  <a:extLst>
                    <a:ext uri="{9D8B030D-6E8A-4147-A177-3AD203B41FA5}">
                      <a16:colId xmlns:a16="http://schemas.microsoft.com/office/drawing/2014/main" val="20020"/>
                    </a:ext>
                  </a:extLst>
                </a:gridCol>
                <a:gridCol w="294998">
                  <a:extLst>
                    <a:ext uri="{9D8B030D-6E8A-4147-A177-3AD203B41FA5}">
                      <a16:colId xmlns:a16="http://schemas.microsoft.com/office/drawing/2014/main" val="20021"/>
                    </a:ext>
                  </a:extLst>
                </a:gridCol>
                <a:gridCol w="294998">
                  <a:extLst>
                    <a:ext uri="{9D8B030D-6E8A-4147-A177-3AD203B41FA5}">
                      <a16:colId xmlns:a16="http://schemas.microsoft.com/office/drawing/2014/main" val="20022"/>
                    </a:ext>
                  </a:extLst>
                </a:gridCol>
                <a:gridCol w="294998">
                  <a:extLst>
                    <a:ext uri="{9D8B030D-6E8A-4147-A177-3AD203B41FA5}">
                      <a16:colId xmlns:a16="http://schemas.microsoft.com/office/drawing/2014/main" val="20023"/>
                    </a:ext>
                  </a:extLst>
                </a:gridCol>
                <a:gridCol w="294998">
                  <a:extLst>
                    <a:ext uri="{9D8B030D-6E8A-4147-A177-3AD203B41FA5}">
                      <a16:colId xmlns:a16="http://schemas.microsoft.com/office/drawing/2014/main" val="20024"/>
                    </a:ext>
                  </a:extLst>
                </a:gridCol>
                <a:gridCol w="294998">
                  <a:extLst>
                    <a:ext uri="{9D8B030D-6E8A-4147-A177-3AD203B41FA5}">
                      <a16:colId xmlns:a16="http://schemas.microsoft.com/office/drawing/2014/main" val="20025"/>
                    </a:ext>
                  </a:extLst>
                </a:gridCol>
                <a:gridCol w="294998">
                  <a:extLst>
                    <a:ext uri="{9D8B030D-6E8A-4147-A177-3AD203B41FA5}">
                      <a16:colId xmlns:a16="http://schemas.microsoft.com/office/drawing/2014/main" val="20026"/>
                    </a:ext>
                  </a:extLst>
                </a:gridCol>
                <a:gridCol w="294998">
                  <a:extLst>
                    <a:ext uri="{9D8B030D-6E8A-4147-A177-3AD203B41FA5}">
                      <a16:colId xmlns:a16="http://schemas.microsoft.com/office/drawing/2014/main" val="20027"/>
                    </a:ext>
                  </a:extLst>
                </a:gridCol>
                <a:gridCol w="294998">
                  <a:extLst>
                    <a:ext uri="{9D8B030D-6E8A-4147-A177-3AD203B41FA5}">
                      <a16:colId xmlns:a16="http://schemas.microsoft.com/office/drawing/2014/main" val="20028"/>
                    </a:ext>
                  </a:extLst>
                </a:gridCol>
                <a:gridCol w="294998">
                  <a:extLst>
                    <a:ext uri="{9D8B030D-6E8A-4147-A177-3AD203B41FA5}">
                      <a16:colId xmlns:a16="http://schemas.microsoft.com/office/drawing/2014/main" val="20029"/>
                    </a:ext>
                  </a:extLst>
                </a:gridCol>
                <a:gridCol w="294998">
                  <a:extLst>
                    <a:ext uri="{9D8B030D-6E8A-4147-A177-3AD203B41FA5}">
                      <a16:colId xmlns:a16="http://schemas.microsoft.com/office/drawing/2014/main" val="20030"/>
                    </a:ext>
                  </a:extLst>
                </a:gridCol>
                <a:gridCol w="294998">
                  <a:extLst>
                    <a:ext uri="{9D8B030D-6E8A-4147-A177-3AD203B41FA5}">
                      <a16:colId xmlns:a16="http://schemas.microsoft.com/office/drawing/2014/main" val="20031"/>
                    </a:ext>
                  </a:extLst>
                </a:gridCol>
                <a:gridCol w="294998">
                  <a:extLst>
                    <a:ext uri="{9D8B030D-6E8A-4147-A177-3AD203B41FA5}">
                      <a16:colId xmlns:a16="http://schemas.microsoft.com/office/drawing/2014/main" val="20032"/>
                    </a:ext>
                  </a:extLst>
                </a:gridCol>
                <a:gridCol w="294998">
                  <a:extLst>
                    <a:ext uri="{9D8B030D-6E8A-4147-A177-3AD203B41FA5}">
                      <a16:colId xmlns:a16="http://schemas.microsoft.com/office/drawing/2014/main" val="20033"/>
                    </a:ext>
                  </a:extLst>
                </a:gridCol>
                <a:gridCol w="294998">
                  <a:extLst>
                    <a:ext uri="{9D8B030D-6E8A-4147-A177-3AD203B41FA5}">
                      <a16:colId xmlns:a16="http://schemas.microsoft.com/office/drawing/2014/main" val="20034"/>
                    </a:ext>
                  </a:extLst>
                </a:gridCol>
                <a:gridCol w="294998">
                  <a:extLst>
                    <a:ext uri="{9D8B030D-6E8A-4147-A177-3AD203B41FA5}">
                      <a16:colId xmlns:a16="http://schemas.microsoft.com/office/drawing/2014/main" val="20035"/>
                    </a:ext>
                  </a:extLst>
                </a:gridCol>
                <a:gridCol w="294998">
                  <a:extLst>
                    <a:ext uri="{9D8B030D-6E8A-4147-A177-3AD203B41FA5}">
                      <a16:colId xmlns:a16="http://schemas.microsoft.com/office/drawing/2014/main" val="20036"/>
                    </a:ext>
                  </a:extLst>
                </a:gridCol>
              </a:tblGrid>
              <a:tr h="303463">
                <a:tc>
                  <a:txBody>
                    <a:bodyPr/>
                    <a:lstStyle/>
                    <a:p>
                      <a:pPr algn="l" fontAlgn="ctr"/>
                      <a:r>
                        <a:rPr lang="en-US" sz="1200"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u="none" strike="noStrike">
                          <a:solidFill>
                            <a:srgbClr val="265C9B"/>
                          </a:solidFill>
                          <a:effectLst/>
                        </a:rPr>
                        <a:t> </a:t>
                      </a: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200" b="1" i="0" u="none" strike="noStrike" dirty="0">
                          <a:solidFill>
                            <a:srgbClr val="265C9B"/>
                          </a:solidFill>
                          <a:effectLst/>
                          <a:latin typeface="Segoe UI" panose="020B0502040204020203" pitchFamily="34" charset="0"/>
                          <a:cs typeface="Segoe UI" panose="020B0502040204020203"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kumimoji="0" lang="en-US" sz="2200" b="1" i="0" u="none" strike="noStrike" kern="1200" cap="none" spc="0" normalizeH="0" baseline="0" dirty="0">
                        <a:ln>
                          <a:noFill/>
                        </a:ln>
                        <a:solidFill>
                          <a:srgbClr val="265C9B"/>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03463">
                <a:tc>
                  <a:txBody>
                    <a:bodyPr/>
                    <a:lstStyle/>
                    <a:p>
                      <a:pPr algn="l" fontAlgn="ctr"/>
                      <a:r>
                        <a:rPr lang="en-US" sz="1200"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u="none" strike="noStrike">
                          <a:solidFill>
                            <a:srgbClr val="265C9B"/>
                          </a:solidFill>
                          <a:effectLst/>
                        </a:rPr>
                        <a:t> </a:t>
                      </a: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265C9B"/>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2583">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DEC</a:t>
                      </a:r>
                      <a:endParaRPr lang="en-US" sz="8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NOV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OCT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SEP</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AOUT</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JUIN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MAI</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AVR</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MARS</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FEV</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u="none" strike="noStrike" dirty="0">
                          <a:effectLst/>
                        </a:rPr>
                        <a:t>JAN</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43758">
                <a:tc>
                  <a:txBody>
                    <a:bodyPr/>
                    <a:lstStyle/>
                    <a:p>
                      <a:pPr algn="ctr" fontAlgn="ct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gridSpan="12">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2021</a:t>
                      </a:r>
                      <a:endParaRPr lang="en-US" sz="1600" b="1"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192583">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7" name="Arrow: Right 1">
            <a:extLst>
              <a:ext uri="{FF2B5EF4-FFF2-40B4-BE49-F238E27FC236}">
                <a16:creationId xmlns:a16="http://schemas.microsoft.com/office/drawing/2014/main" id="{EBC58C91-055F-8E77-77C3-8AE8C476C9B0}"/>
              </a:ext>
            </a:extLst>
          </p:cNvPr>
          <p:cNvSpPr/>
          <p:nvPr/>
        </p:nvSpPr>
        <p:spPr>
          <a:xfrm>
            <a:off x="990600" y="5207464"/>
            <a:ext cx="10610869" cy="278936"/>
          </a:xfrm>
          <a:prstGeom prst="rightArrow">
            <a:avLst>
              <a:gd name="adj1" fmla="val 50000"/>
              <a:gd name="adj2" fmla="val 182857"/>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1000"/>
                                        <p:tgtEl>
                                          <p:spTgt spid="8194"/>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wipe(down)">
                                      <p:cBhvr>
                                        <p:cTn id="11" dur="580">
                                          <p:stCondLst>
                                            <p:cond delay="0"/>
                                          </p:stCondLst>
                                        </p:cTn>
                                        <p:tgtEl>
                                          <p:spTgt spid="8197"/>
                                        </p:tgtEl>
                                      </p:cBhvr>
                                    </p:animEffect>
                                    <p:anim calcmode="lin" valueType="num">
                                      <p:cBhvr>
                                        <p:cTn id="12" dur="1822"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19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19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197"/>
                                        </p:tgtEl>
                                        <p:attrNameLst>
                                          <p:attrName>ppt_y</p:attrName>
                                        </p:attrNameLst>
                                      </p:cBhvr>
                                      <p:tavLst>
                                        <p:tav tm="0" fmla="#ppt_y-sin(pi*$)/81">
                                          <p:val>
                                            <p:fltVal val="0"/>
                                          </p:val>
                                        </p:tav>
                                        <p:tav tm="100000">
                                          <p:val>
                                            <p:fltVal val="1"/>
                                          </p:val>
                                        </p:tav>
                                      </p:tavLst>
                                    </p:anim>
                                    <p:animScale>
                                      <p:cBhvr>
                                        <p:cTn id="17" dur="26">
                                          <p:stCondLst>
                                            <p:cond delay="650"/>
                                          </p:stCondLst>
                                        </p:cTn>
                                        <p:tgtEl>
                                          <p:spTgt spid="8197"/>
                                        </p:tgtEl>
                                      </p:cBhvr>
                                      <p:to x="100000" y="60000"/>
                                    </p:animScale>
                                    <p:animScale>
                                      <p:cBhvr>
                                        <p:cTn id="18" dur="166" decel="50000">
                                          <p:stCondLst>
                                            <p:cond delay="676"/>
                                          </p:stCondLst>
                                        </p:cTn>
                                        <p:tgtEl>
                                          <p:spTgt spid="8197"/>
                                        </p:tgtEl>
                                      </p:cBhvr>
                                      <p:to x="100000" y="100000"/>
                                    </p:animScale>
                                    <p:animScale>
                                      <p:cBhvr>
                                        <p:cTn id="19" dur="26">
                                          <p:stCondLst>
                                            <p:cond delay="1312"/>
                                          </p:stCondLst>
                                        </p:cTn>
                                        <p:tgtEl>
                                          <p:spTgt spid="8197"/>
                                        </p:tgtEl>
                                      </p:cBhvr>
                                      <p:to x="100000" y="80000"/>
                                    </p:animScale>
                                    <p:animScale>
                                      <p:cBhvr>
                                        <p:cTn id="20" dur="166" decel="50000">
                                          <p:stCondLst>
                                            <p:cond delay="1338"/>
                                          </p:stCondLst>
                                        </p:cTn>
                                        <p:tgtEl>
                                          <p:spTgt spid="8197"/>
                                        </p:tgtEl>
                                      </p:cBhvr>
                                      <p:to x="100000" y="100000"/>
                                    </p:animScale>
                                    <p:animScale>
                                      <p:cBhvr>
                                        <p:cTn id="21" dur="26">
                                          <p:stCondLst>
                                            <p:cond delay="1642"/>
                                          </p:stCondLst>
                                        </p:cTn>
                                        <p:tgtEl>
                                          <p:spTgt spid="8197"/>
                                        </p:tgtEl>
                                      </p:cBhvr>
                                      <p:to x="100000" y="90000"/>
                                    </p:animScale>
                                    <p:animScale>
                                      <p:cBhvr>
                                        <p:cTn id="22" dur="166" decel="50000">
                                          <p:stCondLst>
                                            <p:cond delay="1668"/>
                                          </p:stCondLst>
                                        </p:cTn>
                                        <p:tgtEl>
                                          <p:spTgt spid="8197"/>
                                        </p:tgtEl>
                                      </p:cBhvr>
                                      <p:to x="100000" y="100000"/>
                                    </p:animScale>
                                    <p:animScale>
                                      <p:cBhvr>
                                        <p:cTn id="23" dur="26">
                                          <p:stCondLst>
                                            <p:cond delay="1808"/>
                                          </p:stCondLst>
                                        </p:cTn>
                                        <p:tgtEl>
                                          <p:spTgt spid="8197"/>
                                        </p:tgtEl>
                                      </p:cBhvr>
                                      <p:to x="100000" y="95000"/>
                                    </p:animScale>
                                    <p:animScale>
                                      <p:cBhvr>
                                        <p:cTn id="24" dur="166" decel="50000">
                                          <p:stCondLst>
                                            <p:cond delay="1834"/>
                                          </p:stCondLst>
                                        </p:cTn>
                                        <p:tgtEl>
                                          <p:spTgt spid="8197"/>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427037"/>
            <a:ext cx="10515600" cy="1325563"/>
          </a:xfrm>
        </p:spPr>
        <p:txBody>
          <a:bodyPr/>
          <a:lstStyle/>
          <a:p>
            <a:r>
              <a:rPr lang="fr-FR" altLang="en-US" sz="4500" dirty="0">
                <a:latin typeface="Segoe UI" panose="020B0502040204020203" pitchFamily="34" charset="0"/>
                <a:cs typeface="Segoe UI" panose="020B0502040204020203" pitchFamily="34" charset="0"/>
              </a:rPr>
              <a:t>$200 – </a:t>
            </a:r>
            <a:r>
              <a:rPr lang="fr-FR" altLang="en-US" sz="4500" i="1" dirty="0">
                <a:latin typeface="Segoe UI" panose="020B0502040204020203" pitchFamily="34" charset="0"/>
                <a:cs typeface="Segoe UI" panose="020B0502040204020203" pitchFamily="34" charset="0"/>
              </a:rPr>
              <a:t>Méthode(s) et interruptions</a:t>
            </a:r>
            <a:endParaRPr lang="en-US" altLang="en-US" sz="4500" dirty="0">
              <a:latin typeface="Segoe UI" panose="020B0502040204020203" pitchFamily="34" charset="0"/>
              <a:cs typeface="Segoe UI" panose="020B0502040204020203" pitchFamily="34" charset="0"/>
            </a:endParaRPr>
          </a:p>
        </p:txBody>
      </p:sp>
      <p:sp>
        <p:nvSpPr>
          <p:cNvPr id="9228" name="Text Box 12"/>
          <p:cNvSpPr txBox="1">
            <a:spLocks noChangeArrowheads="1"/>
          </p:cNvSpPr>
          <p:nvPr/>
        </p:nvSpPr>
        <p:spPr bwMode="auto">
          <a:xfrm>
            <a:off x="609600" y="1752601"/>
            <a:ext cx="10515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3000" dirty="0">
                <a:latin typeface="Segoe UI" panose="020B0502040204020203" pitchFamily="34" charset="0"/>
                <a:cs typeface="Segoe UI" panose="020B0502040204020203" pitchFamily="34" charset="0"/>
              </a:rPr>
              <a:t>La répondante dit:</a:t>
            </a:r>
          </a:p>
          <a:p>
            <a:pPr marL="914400" eaLnBrk="1" hangingPunct="1"/>
            <a:r>
              <a:rPr lang="fr-FR" altLang="en-US" sz="3000" i="1" dirty="0">
                <a:latin typeface="Segoe UI" panose="020B0502040204020203" pitchFamily="34" charset="0"/>
                <a:cs typeface="Segoe UI" panose="020B0502040204020203" pitchFamily="34" charset="0"/>
              </a:rPr>
              <a:t>J'utilise la méthode du collier, mais par mesure de prudence, je demande à ce qu'il utilise aussi un condom masculin quand je fais des rapports avec mon copain.</a:t>
            </a:r>
          </a:p>
          <a:p>
            <a:pPr eaLnBrk="1" hangingPunct="1"/>
            <a:endParaRPr lang="fr-FR" altLang="en-US" sz="3000" dirty="0">
              <a:latin typeface="Segoe UI" panose="020B0502040204020203" pitchFamily="34" charset="0"/>
              <a:cs typeface="Segoe UI" panose="020B0502040204020203" pitchFamily="34" charset="0"/>
            </a:endParaRPr>
          </a:p>
          <a:p>
            <a:pPr eaLnBrk="1" hangingPunct="1"/>
            <a:r>
              <a:rPr lang="fr-FR" altLang="en-US" sz="3000" b="1" dirty="0">
                <a:latin typeface="Segoe UI" panose="020B0502040204020203" pitchFamily="34" charset="0"/>
                <a:cs typeface="Segoe UI" panose="020B0502040204020203" pitchFamily="34" charset="0"/>
              </a:rPr>
              <a:t>Quelle relance doit-on faire avant de noter le code pour le mois actuel dans la Colonne 1e ?</a:t>
            </a:r>
          </a:p>
        </p:txBody>
      </p:sp>
      <p:pic>
        <p:nvPicPr>
          <p:cNvPr id="2" name="Smokey's Lounge - TrackTribe">
            <a:hlinkClick r:id="" action="ppaction://media"/>
            <a:extLst>
              <a:ext uri="{FF2B5EF4-FFF2-40B4-BE49-F238E27FC236}">
                <a16:creationId xmlns:a16="http://schemas.microsoft.com/office/drawing/2014/main" id="{B0DAFA43-49D7-7D31-8EB9-FC028EEF20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2" y="2590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228"/>
                                        </p:tgtEl>
                                        <p:attrNameLst>
                                          <p:attrName>style.visibility</p:attrName>
                                        </p:attrNameLst>
                                      </p:cBhvr>
                                      <p:to>
                                        <p:strVal val="visible"/>
                                      </p:to>
                                    </p:set>
                                    <p:anim calcmode="lin" valueType="num">
                                      <p:cBhvr additive="base">
                                        <p:cTn id="12" dur="500" fill="hold"/>
                                        <p:tgtEl>
                                          <p:spTgt spid="9228"/>
                                        </p:tgtEl>
                                        <p:attrNameLst>
                                          <p:attrName>ppt_x</p:attrName>
                                        </p:attrNameLst>
                                      </p:cBhvr>
                                      <p:tavLst>
                                        <p:tav tm="0">
                                          <p:val>
                                            <p:strVal val="0-#ppt_w/2"/>
                                          </p:val>
                                        </p:tav>
                                        <p:tav tm="100000">
                                          <p:val>
                                            <p:strVal val="#ppt_x"/>
                                          </p:val>
                                        </p:tav>
                                      </p:tavLst>
                                    </p:anim>
                                    <p:anim calcmode="lin" valueType="num">
                                      <p:cBhvr additive="base">
                                        <p:cTn id="13" dur="500" fill="hold"/>
                                        <p:tgtEl>
                                          <p:spTgt spid="92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84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2"/>
                </p:tgtEl>
              </p:cMediaNode>
            </p:audio>
          </p:childTnLst>
        </p:cTn>
      </p:par>
    </p:tnLst>
    <p:bldLst>
      <p:bldP spid="9218" grpId="0" autoUpdateAnimBg="0"/>
      <p:bldP spid="92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52400"/>
            <a:ext cx="2057400" cy="1258888"/>
          </a:xfrm>
        </p:spPr>
        <p:txBody>
          <a:bodyPr/>
          <a:lstStyle/>
          <a:p>
            <a:r>
              <a:rPr lang="en-US" altLang="en-US" sz="4500" dirty="0">
                <a:latin typeface="Segoe UI" panose="020B0502040204020203" pitchFamily="34" charset="0"/>
                <a:cs typeface="Segoe UI" panose="020B0502040204020203" pitchFamily="34" charset="0"/>
              </a:rPr>
              <a:t>$200</a:t>
            </a:r>
          </a:p>
        </p:txBody>
      </p:sp>
      <p:sp>
        <p:nvSpPr>
          <p:cNvPr id="10246" name="Text Box 6"/>
          <p:cNvSpPr txBox="1">
            <a:spLocks noChangeArrowheads="1"/>
          </p:cNvSpPr>
          <p:nvPr/>
        </p:nvSpPr>
        <p:spPr bwMode="auto">
          <a:xfrm>
            <a:off x="1600200" y="1997839"/>
            <a:ext cx="8991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en-US" sz="3600" b="1" dirty="0">
                <a:latin typeface="Segoe UI" panose="020B0502040204020203" pitchFamily="34" charset="0"/>
                <a:cs typeface="Segoe UI" panose="020B0502040204020203" pitchFamily="34" charset="0"/>
              </a:rPr>
              <a:t> « Avez-vous fait des rapports avec votre copain depuis le début de ce mois? »</a:t>
            </a:r>
          </a:p>
          <a:p>
            <a:pPr algn="ctr"/>
            <a:endParaRPr lang="en-US" altLang="en-US" sz="3600" b="1" dirty="0">
              <a:latin typeface="Segoe UI" panose="020B0502040204020203" pitchFamily="34" charset="0"/>
              <a:cs typeface="Segoe UI" panose="020B0502040204020203" pitchFamily="34" charset="0"/>
            </a:endParaRPr>
          </a:p>
          <a:p>
            <a:pPr algn="ctr"/>
            <a:r>
              <a:rPr lang="fr-FR" altLang="en-US" sz="3600" i="1" dirty="0">
                <a:latin typeface="Segoe UI" panose="020B0502040204020203" pitchFamily="34" charset="0"/>
                <a:cs typeface="Segoe UI" panose="020B0502040204020203" pitchFamily="34" charset="0"/>
              </a:rPr>
              <a:t>Et potentiellement une dernière vérification: </a:t>
            </a:r>
          </a:p>
          <a:p>
            <a:pPr algn="ctr"/>
            <a:r>
              <a:rPr lang="fr-FR" altLang="en-US" sz="3600" b="1" dirty="0">
                <a:latin typeface="Segoe UI" panose="020B0502040204020203" pitchFamily="34" charset="0"/>
                <a:cs typeface="Segoe UI" panose="020B0502040204020203" pitchFamily="34" charset="0"/>
              </a:rPr>
              <a:t>« A-t-il utilisé un condom? »</a:t>
            </a:r>
          </a:p>
        </p:txBody>
      </p:sp>
      <p:sp>
        <p:nvSpPr>
          <p:cNvPr id="2" name="AutoShape 4">
            <a:hlinkClick r:id="rId3" action="ppaction://hlinksldjump" highlightClick="1"/>
            <a:extLst>
              <a:ext uri="{FF2B5EF4-FFF2-40B4-BE49-F238E27FC236}">
                <a16:creationId xmlns:a16="http://schemas.microsoft.com/office/drawing/2014/main" id="{51D681CD-2536-2838-0A7C-E89F8046AF1F}"/>
              </a:ext>
            </a:extLst>
          </p:cNvPr>
          <p:cNvSpPr>
            <a:spLocks noChangeArrowheads="1"/>
          </p:cNvSpPr>
          <p:nvPr/>
        </p:nvSpPr>
        <p:spPr bwMode="auto">
          <a:xfrm>
            <a:off x="0" y="6196012"/>
            <a:ext cx="609600" cy="661988"/>
          </a:xfrm>
          <a:prstGeom prst="actionButtonHome">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S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1000"/>
                                        <p:tgtEl>
                                          <p:spTgt spid="10242"/>
                                        </p:tgtEl>
                                      </p:cBhvr>
                                    </p:animEffect>
                                  </p:childTnLst>
                                </p:cTn>
                              </p:par>
                            </p:childTnLst>
                          </p:cTn>
                        </p:par>
                        <p:par>
                          <p:cTn id="8" fill="hold" nodeType="afterGroup">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wipe(down)">
                                      <p:cBhvr>
                                        <p:cTn id="11" dur="580">
                                          <p:stCondLst>
                                            <p:cond delay="0"/>
                                          </p:stCondLst>
                                        </p:cTn>
                                        <p:tgtEl>
                                          <p:spTgt spid="10246"/>
                                        </p:tgtEl>
                                      </p:cBhvr>
                                    </p:animEffect>
                                    <p:anim calcmode="lin" valueType="num">
                                      <p:cBhvr>
                                        <p:cTn id="12"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46"/>
                                        </p:tgtEl>
                                      </p:cBhvr>
                                      <p:to x="100000" y="60000"/>
                                    </p:animScale>
                                    <p:animScale>
                                      <p:cBhvr>
                                        <p:cTn id="18" dur="166" decel="50000">
                                          <p:stCondLst>
                                            <p:cond delay="676"/>
                                          </p:stCondLst>
                                        </p:cTn>
                                        <p:tgtEl>
                                          <p:spTgt spid="10246"/>
                                        </p:tgtEl>
                                      </p:cBhvr>
                                      <p:to x="100000" y="100000"/>
                                    </p:animScale>
                                    <p:animScale>
                                      <p:cBhvr>
                                        <p:cTn id="19" dur="26">
                                          <p:stCondLst>
                                            <p:cond delay="1312"/>
                                          </p:stCondLst>
                                        </p:cTn>
                                        <p:tgtEl>
                                          <p:spTgt spid="10246"/>
                                        </p:tgtEl>
                                      </p:cBhvr>
                                      <p:to x="100000" y="80000"/>
                                    </p:animScale>
                                    <p:animScale>
                                      <p:cBhvr>
                                        <p:cTn id="20" dur="166" decel="50000">
                                          <p:stCondLst>
                                            <p:cond delay="1338"/>
                                          </p:stCondLst>
                                        </p:cTn>
                                        <p:tgtEl>
                                          <p:spTgt spid="10246"/>
                                        </p:tgtEl>
                                      </p:cBhvr>
                                      <p:to x="100000" y="100000"/>
                                    </p:animScale>
                                    <p:animScale>
                                      <p:cBhvr>
                                        <p:cTn id="21" dur="26">
                                          <p:stCondLst>
                                            <p:cond delay="1642"/>
                                          </p:stCondLst>
                                        </p:cTn>
                                        <p:tgtEl>
                                          <p:spTgt spid="10246"/>
                                        </p:tgtEl>
                                      </p:cBhvr>
                                      <p:to x="100000" y="90000"/>
                                    </p:animScale>
                                    <p:animScale>
                                      <p:cBhvr>
                                        <p:cTn id="22" dur="166" decel="50000">
                                          <p:stCondLst>
                                            <p:cond delay="1668"/>
                                          </p:stCondLst>
                                        </p:cTn>
                                        <p:tgtEl>
                                          <p:spTgt spid="10246"/>
                                        </p:tgtEl>
                                      </p:cBhvr>
                                      <p:to x="100000" y="100000"/>
                                    </p:animScale>
                                    <p:animScale>
                                      <p:cBhvr>
                                        <p:cTn id="23" dur="26">
                                          <p:stCondLst>
                                            <p:cond delay="1808"/>
                                          </p:stCondLst>
                                        </p:cTn>
                                        <p:tgtEl>
                                          <p:spTgt spid="10246"/>
                                        </p:tgtEl>
                                      </p:cBhvr>
                                      <p:to x="100000" y="95000"/>
                                    </p:animScale>
                                    <p:animScale>
                                      <p:cBhvr>
                                        <p:cTn id="24" dur="166" decel="50000">
                                          <p:stCondLst>
                                            <p:cond delay="1834"/>
                                          </p:stCondLst>
                                        </p:cTn>
                                        <p:tgtEl>
                                          <p:spTgt spid="102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p:bldLst>
  </p:timing>
</p:sld>
</file>

<file path=ppt/theme/theme1.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MA-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MA-theme" id="{21A50EBF-74B9-4886-8F70-BEB4164C353E}" vid="{19CD445C-6F86-4B17-9252-03AADD97F370}"/>
    </a:ext>
  </a:ext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3" ma:contentTypeDescription="Create a new document." ma:contentTypeScope="" ma:versionID="6aa9bc02f5090f4a29c9bf88bad616b1">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d6ba74136894966f01e4c664894d6c9a"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C58DB-A2D2-422C-A792-789AC13AD453}">
  <ds:schemaRefs>
    <ds:schemaRef ds:uri="http://schemas.microsoft.com/office/2006/metadata/properties"/>
    <ds:schemaRef ds:uri="http://schemas.microsoft.com/office/infopath/2007/PartnerControls"/>
    <ds:schemaRef ds:uri="8a42b4a7-20e7-4429-9340-3ef19fd6bd11"/>
  </ds:schemaRefs>
</ds:datastoreItem>
</file>

<file path=customXml/itemProps2.xml><?xml version="1.0" encoding="utf-8"?>
<ds:datastoreItem xmlns:ds="http://schemas.openxmlformats.org/officeDocument/2006/customXml" ds:itemID="{6BC1E418-F253-4FBF-B545-C413A4A70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EEF746-A81D-4B76-A0BA-D0D54788F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1932</TotalTime>
  <Words>5763</Words>
  <Application>Microsoft Office PowerPoint</Application>
  <PresentationFormat>Widescreen</PresentationFormat>
  <Paragraphs>2010</Paragraphs>
  <Slides>57</Slides>
  <Notes>43</Notes>
  <HiddenSlides>2</HiddenSlides>
  <MMClips>26</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57</vt:i4>
      </vt:variant>
    </vt:vector>
  </HeadingPairs>
  <TitlesOfParts>
    <vt:vector size="71" baseType="lpstr">
      <vt:lpstr>Arial</vt:lpstr>
      <vt:lpstr>Bodoni MT Black</vt:lpstr>
      <vt:lpstr>Calibri</vt:lpstr>
      <vt:lpstr>Calibri Light</vt:lpstr>
      <vt:lpstr>Eras Bold ITC</vt:lpstr>
      <vt:lpstr>Garamond</vt:lpstr>
      <vt:lpstr>Segoe UI</vt:lpstr>
      <vt:lpstr>Times New Roman</vt:lpstr>
      <vt:lpstr>Trebuchet MS</vt:lpstr>
      <vt:lpstr>Verdana</vt:lpstr>
      <vt:lpstr>Wingdings</vt:lpstr>
      <vt:lpstr>1_PMA2020_Template v3</vt:lpstr>
      <vt:lpstr>PMA-theme</vt:lpstr>
      <vt:lpstr>1_Office Theme</vt:lpstr>
      <vt:lpstr>PowerPoint Presentation</vt:lpstr>
      <vt:lpstr>PowerPoint Presentation</vt:lpstr>
      <vt:lpstr>Pour actualiser les années dans cette présentation :</vt:lpstr>
      <vt:lpstr>Le grand jeu du calendrier contraceptif</vt:lpstr>
      <vt:lpstr>PowerPoint Presentation</vt:lpstr>
      <vt:lpstr>$100 – Méthode(s) et interruptions</vt:lpstr>
      <vt:lpstr>$100</vt:lpstr>
      <vt:lpstr>$200 – Méthode(s) et interruptions</vt:lpstr>
      <vt:lpstr>$200</vt:lpstr>
      <vt:lpstr>$300 – Méthode(s) et interruptions</vt:lpstr>
      <vt:lpstr>$300</vt:lpstr>
      <vt:lpstr>$400 – Méthode(s) et interruptions DOUBLE JEOPARDY</vt:lpstr>
      <vt:lpstr>$400</vt:lpstr>
      <vt:lpstr>$500 – Méthode(s) et interruptions</vt:lpstr>
      <vt:lpstr>$500</vt:lpstr>
      <vt:lpstr>$100 – Raisons d’interruption</vt:lpstr>
      <vt:lpstr>$100</vt:lpstr>
      <vt:lpstr>$200 – Raisons d’interruption</vt:lpstr>
      <vt:lpstr>$200</vt:lpstr>
      <vt:lpstr>$300 – Raisons d’interruption</vt:lpstr>
      <vt:lpstr>$300</vt:lpstr>
      <vt:lpstr>$400 – Raisons d’interruption</vt:lpstr>
      <vt:lpstr>$400</vt:lpstr>
      <vt:lpstr>$500 – Raisons d’interruption</vt:lpstr>
      <vt:lpstr>$500</vt:lpstr>
      <vt:lpstr>$100 – Grossesses DOUBLE JEOPARDY</vt:lpstr>
      <vt:lpstr>$100</vt:lpstr>
      <vt:lpstr>$200 – Grossesses</vt:lpstr>
      <vt:lpstr>$200</vt:lpstr>
      <vt:lpstr>$300 – Grossesses</vt:lpstr>
      <vt:lpstr>$300</vt:lpstr>
      <vt:lpstr>$400 – Grossesses</vt:lpstr>
      <vt:lpstr>$400</vt:lpstr>
      <vt:lpstr>$500 – Grossesses</vt:lpstr>
      <vt:lpstr>$500</vt:lpstr>
      <vt:lpstr>$100 – Généralités</vt:lpstr>
      <vt:lpstr>$100</vt:lpstr>
      <vt:lpstr>$200 – Généralités DOUBLE JEOPARDY</vt:lpstr>
      <vt:lpstr>$200</vt:lpstr>
      <vt:lpstr>$300 – Généralités</vt:lpstr>
      <vt:lpstr>$300</vt:lpstr>
      <vt:lpstr>$400 – Généralités</vt:lpstr>
      <vt:lpstr>$400</vt:lpstr>
      <vt:lpstr>$500 – Généralités</vt:lpstr>
      <vt:lpstr>$500</vt:lpstr>
      <vt:lpstr>$100 – Qu’est-ce qui ne va pas ?</vt:lpstr>
      <vt:lpstr>$100</vt:lpstr>
      <vt:lpstr>$200 – Qu’est-ce qui ne va pas ?</vt:lpstr>
      <vt:lpstr>$200</vt:lpstr>
      <vt:lpstr>$300 – Qu’est-ce qui ne va pas ?</vt:lpstr>
      <vt:lpstr>$300</vt:lpstr>
      <vt:lpstr>$400 – Qu’est-ce qui ne va pas ?</vt:lpstr>
      <vt:lpstr>$400</vt:lpstr>
      <vt:lpstr>$500 – Qu’est-ce qui ne va pas ? DOUBLE JEOPARDY</vt:lpstr>
      <vt:lpstr>$500</vt:lpstr>
      <vt:lpstr>La toute dernière question</vt:lpstr>
      <vt:lpstr>La toute dernière question</vt:lpstr>
    </vt:vector>
  </TitlesOfParts>
  <Company>UW-Whitewater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Diermyer</dc:creator>
  <cp:lastModifiedBy>Meagan Byrne</cp:lastModifiedBy>
  <cp:revision>226</cp:revision>
  <dcterms:created xsi:type="dcterms:W3CDTF">2002-03-11T21:38:36Z</dcterms:created>
  <dcterms:modified xsi:type="dcterms:W3CDTF">2024-06-24T18:46:55Z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