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4" r:id="rId3"/>
    <p:sldMasterId id="2147483754" r:id="rId4"/>
  </p:sldMasterIdLst>
  <p:notesMasterIdLst>
    <p:notesMasterId r:id="rId25"/>
  </p:notesMasterIdLst>
  <p:sldIdLst>
    <p:sldId id="659" r:id="rId5"/>
    <p:sldId id="427" r:id="rId6"/>
    <p:sldId id="424" r:id="rId7"/>
    <p:sldId id="439" r:id="rId8"/>
    <p:sldId id="440" r:id="rId9"/>
    <p:sldId id="276" r:id="rId10"/>
    <p:sldId id="265" r:id="rId11"/>
    <p:sldId id="429" r:id="rId12"/>
    <p:sldId id="279" r:id="rId13"/>
    <p:sldId id="280" r:id="rId14"/>
    <p:sldId id="282" r:id="rId15"/>
    <p:sldId id="431" r:id="rId16"/>
    <p:sldId id="430" r:id="rId17"/>
    <p:sldId id="269" r:id="rId18"/>
    <p:sldId id="432" r:id="rId19"/>
    <p:sldId id="433" r:id="rId20"/>
    <p:sldId id="270" r:id="rId21"/>
    <p:sldId id="434" r:id="rId22"/>
    <p:sldId id="437" r:id="rId23"/>
    <p:sldId id="436"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0F744F-356F-D23F-8F90-2499D64157E5}" name="Shana Kagan" initials="SK" userId="S::skagan3@jh.edu::9d987fdb-90d6-4214-a983-aa89ada61861" providerId="AD"/>
  <p188:author id="{8C759EB7-8D25-33C9-91A2-10FDFF1C8E06}" name="Meagan Byrne" initials="MB" userId="S::mbyrne18@jh.edu::2789d9f2-7c32-433a-b1fe-aeb57e32492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27272"/>
    <a:srgbClr val="55015B"/>
    <a:srgbClr val="16677D"/>
    <a:srgbClr val="DEEBF7"/>
    <a:srgbClr val="000000"/>
    <a:srgbClr val="FFFFFF"/>
    <a:srgbClr val="F1F0F0"/>
    <a:srgbClr val="BFBFBF"/>
    <a:srgbClr val="F8F8F8"/>
    <a:srgbClr val="C4C7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9" autoAdjust="0"/>
    <p:restoredTop sz="93947" autoAdjust="0"/>
  </p:normalViewPr>
  <p:slideViewPr>
    <p:cSldViewPr snapToGrid="0">
      <p:cViewPr varScale="1">
        <p:scale>
          <a:sx n="100" d="100"/>
          <a:sy n="100" d="100"/>
        </p:scale>
        <p:origin x="9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AC6B5-E4F3-4BB6-AA6F-43BFD47E8BE7}" type="datetimeFigureOut">
              <a:rPr lang="fr-FR" smtClean="0"/>
              <a:t>21/06/2024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16665-75E1-43B1-8462-4933525726B1}" type="slidenum">
              <a:rPr lang="fr-FR" smtClean="0"/>
              <a:t>‹#›</a:t>
            </a:fld>
            <a:endParaRPr lang="fr-FR"/>
          </a:p>
        </p:txBody>
      </p:sp>
    </p:spTree>
    <p:extLst>
      <p:ext uri="{BB962C8B-B14F-4D97-AF65-F5344CB8AC3E}">
        <p14:creationId xmlns:p14="http://schemas.microsoft.com/office/powerpoint/2010/main" val="316434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fontAlgn="ctr">
              <a:lnSpc>
                <a:spcPct val="107000"/>
              </a:lnSpc>
              <a:spcBef>
                <a:spcPts val="0"/>
              </a:spcBef>
              <a:spcAft>
                <a:spcPts val="0"/>
              </a:spcAft>
              <a:buFont typeface="Arial" panose="020B0604020202020204" pitchFamily="34" charset="0"/>
              <a:buChar char="•"/>
              <a:tabLst>
                <a:tab pos="4572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Set small group norms</a:t>
            </a:r>
            <a:r>
              <a:rPr lang="en-US" sz="1800" dirty="0">
                <a:effectLst/>
                <a:latin typeface="Calibri" panose="020F0502020204030204" pitchFamily="34" charset="0"/>
                <a:ea typeface="Times New Roman" panose="02020603050405020304" pitchFamily="18" charset="0"/>
                <a:cs typeface="Calibri" panose="020F0502020204030204" pitchFamily="34" charset="0"/>
              </a:rPr>
              <a:t>: While it doesn't make sense to spend a lot of time on small group norms for a workshop, it could be worth taking a minute or two in plenary to decide what others should be expecting from and contributing to their groups. Ideally, someone would add the norm that everyone should participate fully!</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fontAlgn="ctr">
              <a:lnSpc>
                <a:spcPct val="107000"/>
              </a:lnSpc>
              <a:spcBef>
                <a:spcPts val="0"/>
              </a:spcBef>
              <a:spcAft>
                <a:spcPts val="0"/>
              </a:spcAft>
              <a:buFont typeface="Arial" panose="020B0604020202020204" pitchFamily="34" charset="0"/>
              <a:buChar char="•"/>
              <a:tabLst>
                <a:tab pos="4572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Ask for computers and phones to be closed or focused on group work</a:t>
            </a:r>
            <a:r>
              <a:rPr lang="en-US" sz="1800" dirty="0">
                <a:effectLst/>
                <a:latin typeface="Calibri" panose="020F0502020204030204" pitchFamily="34" charset="0"/>
                <a:ea typeface="Times New Roman" panose="02020603050405020304" pitchFamily="18" charset="0"/>
                <a:cs typeface="Calibri" panose="020F0502020204030204" pitchFamily="34" charset="0"/>
              </a:rPr>
              <a:t>: While simply asking will not instantly result in everyone following the request, it may be enough to convince a few people.  Especially if you are not asking groups to set small group norms, try to introduce this norm yourself - or remind others of it, if it's already part of the large group norms.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ctr">
              <a:lnSpc>
                <a:spcPct val="107000"/>
              </a:lnSpc>
              <a:spcBef>
                <a:spcPts val="0"/>
              </a:spcBef>
              <a:spcAft>
                <a:spcPts val="0"/>
              </a:spcAft>
              <a:buFont typeface="Arial" panose="020B0604020202020204" pitchFamily="34" charset="0"/>
              <a:buChar char="•"/>
              <a:tabLst>
                <a:tab pos="457200" algn="l"/>
              </a:tabLst>
            </a:pPr>
            <a:r>
              <a:rPr lang="en-US" sz="1100" b="1" dirty="0">
                <a:effectLst/>
                <a:latin typeface="Calibri" panose="020F0502020204030204" pitchFamily="34" charset="0"/>
                <a:ea typeface="Times New Roman" panose="02020603050405020304" pitchFamily="18" charset="0"/>
                <a:cs typeface="Calibri" panose="020F0502020204030204" pitchFamily="34" charset="0"/>
              </a:rPr>
              <a:t>Assign roles for each group member</a:t>
            </a:r>
            <a:r>
              <a:rPr lang="en-US" sz="1100" dirty="0">
                <a:effectLst/>
                <a:latin typeface="Calibri" panose="020F0502020204030204" pitchFamily="34" charset="0"/>
                <a:ea typeface="Times New Roman" panose="02020603050405020304" pitchFamily="18" charset="0"/>
                <a:cs typeface="Calibri" panose="020F0502020204030204" pitchFamily="34" charset="0"/>
              </a:rPr>
              <a:t>: Craft and then share specific roles and responsibilities for each member of the group. For example, there could be a reporter, a conversation-distributer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making sure everyone can contribute to the discussion</a:t>
            </a:r>
            <a:r>
              <a:rPr lang="en-US" sz="1100" dirty="0">
                <a:effectLst/>
                <a:latin typeface="Calibri" panose="020F0502020204030204" pitchFamily="34" charset="0"/>
                <a:ea typeface="Times New Roman" panose="02020603050405020304" pitchFamily="18" charset="0"/>
                <a:cs typeface="Calibri" panose="020F0502020204030204" pitchFamily="34" charset="0"/>
              </a:rPr>
              <a:t>), a task-master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keeping everyone focused on the task</a:t>
            </a:r>
            <a:r>
              <a:rPr lang="en-US" sz="1100" dirty="0">
                <a:effectLst/>
                <a:latin typeface="Calibri" panose="020F0502020204030204" pitchFamily="34" charset="0"/>
                <a:ea typeface="Times New Roman" panose="02020603050405020304" pitchFamily="18" charset="0"/>
                <a:cs typeface="Calibri" panose="020F0502020204030204" pitchFamily="34" charset="0"/>
              </a:rPr>
              <a:t>), a time-keeper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reminding others of the time limit, and giving time checks</a:t>
            </a:r>
            <a:r>
              <a:rPr lang="en-US" sz="1100" dirty="0">
                <a:effectLst/>
                <a:latin typeface="Calibri" panose="020F0502020204030204" pitchFamily="34" charset="0"/>
                <a:ea typeface="Times New Roman" panose="02020603050405020304" pitchFamily="18" charset="0"/>
                <a:cs typeface="Calibri" panose="020F0502020204030204" pitchFamily="34" charset="0"/>
              </a:rPr>
              <a:t>), a supplies manager (</a:t>
            </a:r>
            <a:r>
              <a:rPr lang="en-US" sz="1100" i="1" dirty="0">
                <a:effectLst/>
                <a:latin typeface="Calibri" panose="020F0502020204030204" pitchFamily="34" charset="0"/>
                <a:ea typeface="Times New Roman" panose="02020603050405020304" pitchFamily="18" charset="0"/>
                <a:cs typeface="Calibri" panose="020F0502020204030204" pitchFamily="34" charset="0"/>
              </a:rPr>
              <a:t>making sure the group has access to the necessary supplies</a:t>
            </a:r>
            <a:r>
              <a:rPr lang="en-US" sz="1100" dirty="0">
                <a:effectLst/>
                <a:latin typeface="Calibri" panose="020F0502020204030204" pitchFamily="34" charset="0"/>
                <a:ea typeface="Times New Roman" panose="02020603050405020304" pitchFamily="18" charset="0"/>
                <a:cs typeface="Calibri" panose="020F0502020204030204" pitchFamily="34" charset="0"/>
              </a:rPr>
              <a:t>), etc.</a:t>
            </a:r>
          </a:p>
          <a:p>
            <a:pPr marL="800100" marR="0" lvl="1" indent="-342900" fontAlgn="ctr">
              <a:lnSpc>
                <a:spcPct val="107000"/>
              </a:lnSpc>
              <a:spcBef>
                <a:spcPts val="0"/>
              </a:spcBef>
              <a:spcAft>
                <a:spcPts val="0"/>
              </a:spcAft>
              <a:buFont typeface="Arial" panose="020B0604020202020204" pitchFamily="34" charset="0"/>
              <a:buChar char="•"/>
              <a:tabLst>
                <a:tab pos="457200" algn="l"/>
              </a:tabLst>
            </a:pPr>
            <a:r>
              <a:rPr lang="en-US" sz="1100" i="1" dirty="0">
                <a:effectLst/>
                <a:latin typeface="Calibri" panose="020F0502020204030204" pitchFamily="34" charset="0"/>
                <a:ea typeface="Times New Roman" panose="02020603050405020304" pitchFamily="18" charset="0"/>
                <a:cs typeface="Calibri" panose="020F0502020204030204" pitchFamily="34" charset="0"/>
              </a:rPr>
              <a:t>Require rotating responsibilities for report-backs</a:t>
            </a:r>
            <a:r>
              <a:rPr lang="en-US" sz="1100" dirty="0">
                <a:effectLst/>
                <a:latin typeface="Calibri" panose="020F0502020204030204" pitchFamily="34" charset="0"/>
                <a:ea typeface="Times New Roman" panose="02020603050405020304" pitchFamily="18" charset="0"/>
                <a:cs typeface="Calibri" panose="020F0502020204030204" pitchFamily="34" charset="0"/>
              </a:rPr>
              <a:t>: For each phase of the group work, plan time for a report-back in plenary. (This can be very quick! 30 sec per group.) In addition to or instead of assigning roles for each group member, require that the person reporting back for the team change every time; either the team can designate this person, or the facilitator can call on one group member at random.</a:t>
            </a:r>
          </a:p>
          <a:p>
            <a:pPr marL="342900" marR="0" lvl="0" indent="-342900" fontAlgn="ctr">
              <a:lnSpc>
                <a:spcPct val="107000"/>
              </a:lnSpc>
              <a:spcBef>
                <a:spcPts val="0"/>
              </a:spcBef>
              <a:spcAft>
                <a:spcPts val="0"/>
              </a:spcAft>
              <a:buFont typeface="Arial" panose="020B0604020202020204" pitchFamily="34" charset="0"/>
              <a:buChar char="•"/>
              <a:tabLst>
                <a:tab pos="4572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Experiment with cross-pollination</a:t>
            </a:r>
            <a:r>
              <a:rPr lang="en-US" sz="1800" dirty="0">
                <a:effectLst/>
                <a:latin typeface="Calibri" panose="020F0502020204030204" pitchFamily="34" charset="0"/>
                <a:ea typeface="Times New Roman" panose="02020603050405020304" pitchFamily="18" charset="0"/>
                <a:cs typeface="Calibri" panose="020F0502020204030204" pitchFamily="34" charset="0"/>
              </a:rPr>
              <a:t>: Sometimes, a group member may simply be bored with their own group. Give a few people a chance to walk around and see other groups during a "cross-pollination" period, where 1 or 2 members of each group can circulate and sit in on other groups' conversations for a few minutes, then returning to their original group and reporting back on what they saw or learned.</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914400" marR="0" fontAlgn="ctr">
              <a:lnSpc>
                <a:spcPct val="107000"/>
              </a:lnSpc>
              <a:spcBef>
                <a:spcPts val="0"/>
              </a:spcBef>
              <a:spcAft>
                <a:spcPts val="0"/>
              </a:spcAft>
            </a:pPr>
            <a:r>
              <a:rPr lang="en-US" sz="1800" i="1" dirty="0">
                <a:effectLst/>
                <a:latin typeface="Calibri" panose="020F0502020204030204" pitchFamily="34" charset="0"/>
                <a:ea typeface="Times New Roman" panose="02020603050405020304" pitchFamily="18" charset="0"/>
                <a:cs typeface="Calibri" panose="020F0502020204030204" pitchFamily="34" charset="0"/>
              </a:rPr>
              <a:t>*** The riskier option is to have 1 or 2 members of each group move permanently to another group. We suggest that you leave this option aside unless or until you think that participants were not very well distributed into groups, in terms of skillsets, personalities, experiences, etc. In such an extreme case, redistribution could result in more balanced groups and potentially re-engage those who were disengaging because they felt like they did not fit in, or they could not learn from or contribute to their group.</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Explain clearly what you </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don't</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want</a:t>
            </a:r>
            <a:r>
              <a:rPr lang="en-US" sz="1800" dirty="0">
                <a:effectLst/>
                <a:latin typeface="Calibri" panose="020F0502020204030204" pitchFamily="34" charset="0"/>
                <a:ea typeface="Times New Roman" panose="02020603050405020304" pitchFamily="18" charset="0"/>
                <a:cs typeface="Calibri" panose="020F0502020204030204" pitchFamily="34" charset="0"/>
              </a:rPr>
              <a:t>: When setting groups up for group work, tell a funny story about a group you've been in where someone (maybe you!) was the freeloader. Describe vividly what this freeloader did and how they acted, and especially others perception of this person and their impact on the rest of the team. Ask that each participant be responsible for not being and not allowing a freeloader in their groups.</a:t>
            </a:r>
          </a:p>
        </p:txBody>
      </p:sp>
      <p:sp>
        <p:nvSpPr>
          <p:cNvPr id="4" name="Slide Number Placeholder 3"/>
          <p:cNvSpPr>
            <a:spLocks noGrp="1"/>
          </p:cNvSpPr>
          <p:nvPr>
            <p:ph type="sldNum" sz="quarter" idx="5"/>
          </p:nvPr>
        </p:nvSpPr>
        <p:spPr/>
        <p:txBody>
          <a:bodyPr/>
          <a:lstStyle/>
          <a:p>
            <a:fld id="{CE316665-75E1-43B1-8462-4933525726B1}" type="slidenum">
              <a:rPr lang="fr-FR" smtClean="0"/>
              <a:t>13</a:t>
            </a:fld>
            <a:endParaRPr lang="fr-FR"/>
          </a:p>
        </p:txBody>
      </p:sp>
    </p:spTree>
    <p:extLst>
      <p:ext uri="{BB962C8B-B14F-4D97-AF65-F5344CB8AC3E}">
        <p14:creationId xmlns:p14="http://schemas.microsoft.com/office/powerpoint/2010/main" val="4169585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1" dirty="0"/>
              <a:t>Photo credit</a:t>
            </a:r>
            <a:r>
              <a:rPr lang="en-US" i="0" dirty="0"/>
              <a:t>: Cropped shot of soccer player’s foot on top of soccer ball by Jacob Lund Photography from &lt;a </a:t>
            </a:r>
            <a:r>
              <a:rPr lang="en-US" i="0" dirty="0" err="1"/>
              <a:t>href</a:t>
            </a:r>
            <a:r>
              <a:rPr lang="en-US" i="0" dirty="0"/>
              <a:t>="https://thenounproject.com/photo/cropped-shot-of-soccer-players-foot-on-top-of-soccer-ball-43qMP0/" target="_blank" title="Cropped shot of soccer player’s foot on top of soccer ball Photo"&gt;Noun Project&lt;/a&gt; (CC BY-NC-ND 2.0)</a:t>
            </a:r>
            <a:endParaRPr lang="en-US" i="1" dirty="0"/>
          </a:p>
        </p:txBody>
      </p:sp>
      <p:sp>
        <p:nvSpPr>
          <p:cNvPr id="4" name="Slide Number Placeholder 3"/>
          <p:cNvSpPr>
            <a:spLocks noGrp="1"/>
          </p:cNvSpPr>
          <p:nvPr>
            <p:ph type="sldNum" sz="quarter" idx="5"/>
          </p:nvPr>
        </p:nvSpPr>
        <p:spPr/>
        <p:txBody>
          <a:bodyPr/>
          <a:lstStyle/>
          <a:p>
            <a:fld id="{CE316665-75E1-43B1-8462-4933525726B1}" type="slidenum">
              <a:rPr lang="fr-FR" smtClean="0"/>
              <a:t>14</a:t>
            </a:fld>
            <a:endParaRPr lang="fr-FR"/>
          </a:p>
        </p:txBody>
      </p:sp>
    </p:spTree>
    <p:extLst>
      <p:ext uri="{BB962C8B-B14F-4D97-AF65-F5344CB8AC3E}">
        <p14:creationId xmlns:p14="http://schemas.microsoft.com/office/powerpoint/2010/main" val="352956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Spend time to gain time </a:t>
            </a:r>
            <a:r>
              <a:rPr lang="en-US" dirty="0"/>
              <a:t>with clear and concise directions, and time to ask questions about the work.</a:t>
            </a:r>
            <a:endParaRPr lang="fr-FR" dirty="0"/>
          </a:p>
          <a:p>
            <a:endParaRPr lang="en-US" dirty="0"/>
          </a:p>
        </p:txBody>
      </p:sp>
      <p:sp>
        <p:nvSpPr>
          <p:cNvPr id="4" name="Slide Number Placeholder 3"/>
          <p:cNvSpPr>
            <a:spLocks noGrp="1"/>
          </p:cNvSpPr>
          <p:nvPr>
            <p:ph type="sldNum" sz="quarter" idx="5"/>
          </p:nvPr>
        </p:nvSpPr>
        <p:spPr/>
        <p:txBody>
          <a:bodyPr/>
          <a:lstStyle/>
          <a:p>
            <a:fld id="{CE316665-75E1-43B1-8462-4933525726B1}" type="slidenum">
              <a:rPr lang="fr-FR" smtClean="0"/>
              <a:t>15</a:t>
            </a:fld>
            <a:endParaRPr lang="fr-FR"/>
          </a:p>
        </p:txBody>
      </p:sp>
    </p:spTree>
    <p:extLst>
      <p:ext uri="{BB962C8B-B14F-4D97-AF65-F5344CB8AC3E}">
        <p14:creationId xmlns:p14="http://schemas.microsoft.com/office/powerpoint/2010/main" val="249225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fontAlgn="ctr">
              <a:lnSpc>
                <a:spcPct val="107000"/>
              </a:lnSpc>
              <a:spcBef>
                <a:spcPts val="0"/>
              </a:spcBef>
              <a:spcAft>
                <a:spcPts val="0"/>
              </a:spcAft>
              <a:tabLst>
                <a:tab pos="457200" algn="l"/>
              </a:tabLs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Consciously build a team spirit</a:t>
            </a:r>
            <a:r>
              <a:rPr lang="en-US" sz="1200" dirty="0">
                <a:effectLst/>
                <a:latin typeface="Calibri" panose="020F0502020204030204" pitchFamily="34" charset="0"/>
                <a:ea typeface="Times New Roman" panose="02020603050405020304" pitchFamily="18" charset="0"/>
                <a:cs typeface="Calibri" panose="020F0502020204030204" pitchFamily="34" charset="0"/>
              </a:rPr>
              <a:t>: Start with a fun group activity, such as coming up with a name and "flag" for the group or sharing some silly information about one another (e.g. </a:t>
            </a:r>
            <a:r>
              <a:rPr lang="en-US" sz="1200" i="1" dirty="0">
                <a:effectLst/>
                <a:latin typeface="Calibri" panose="020F0502020204030204" pitchFamily="34" charset="0"/>
                <a:ea typeface="Times New Roman" panose="02020603050405020304" pitchFamily="18" charset="0"/>
                <a:cs typeface="Calibri" panose="020F0502020204030204" pitchFamily="34" charset="0"/>
              </a:rPr>
              <a:t>What is your favorite toothpaste brand?</a:t>
            </a:r>
            <a:r>
              <a:rPr lang="en-US" sz="1200" dirty="0">
                <a:effectLst/>
                <a:latin typeface="Calibri" panose="020F0502020204030204" pitchFamily="34" charset="0"/>
                <a:ea typeface="Times New Roman" panose="02020603050405020304" pitchFamily="18" charset="0"/>
                <a:cs typeface="Calibri" panose="020F0502020204030204" pitchFamily="34" charset="0"/>
              </a:rPr>
              <a:t>). A participant may feel more responsible toward a group to which they feel more familiar and somehow connected.</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ctr">
              <a:lnSpc>
                <a:spcPct val="107000"/>
              </a:lnSpc>
              <a:spcBef>
                <a:spcPts val="0"/>
              </a:spcBef>
              <a:spcAft>
                <a:spcPts val="0"/>
              </a:spcAft>
              <a:tabLst>
                <a:tab pos="457200" algn="l"/>
              </a:tabLs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Share strengths</a:t>
            </a:r>
            <a:r>
              <a:rPr lang="en-US" sz="1200" dirty="0">
                <a:effectLst/>
                <a:latin typeface="Calibri" panose="020F0502020204030204" pitchFamily="34" charset="0"/>
                <a:ea typeface="Times New Roman" panose="02020603050405020304" pitchFamily="18" charset="0"/>
                <a:cs typeface="Calibri" panose="020F0502020204030204" pitchFamily="34" charset="0"/>
              </a:rPr>
              <a:t>: Ask each participant to share with the others the specific skills that they are bringing to the group, in relationship to the task at hand. This activity allows the individual to name and recognize their value-add and for others to call on them when this skill will be helpful in the task at hand.</a:t>
            </a:r>
            <a:endParaRPr lang="en-US" dirty="0"/>
          </a:p>
        </p:txBody>
      </p:sp>
      <p:sp>
        <p:nvSpPr>
          <p:cNvPr id="4" name="Slide Number Placeholder 3"/>
          <p:cNvSpPr>
            <a:spLocks noGrp="1"/>
          </p:cNvSpPr>
          <p:nvPr>
            <p:ph type="sldNum" sz="quarter" idx="5"/>
          </p:nvPr>
        </p:nvSpPr>
        <p:spPr/>
        <p:txBody>
          <a:bodyPr/>
          <a:lstStyle/>
          <a:p>
            <a:fld id="{CE316665-75E1-43B1-8462-4933525726B1}" type="slidenum">
              <a:rPr lang="fr-FR" smtClean="0"/>
              <a:t>16</a:t>
            </a:fld>
            <a:endParaRPr lang="fr-FR"/>
          </a:p>
        </p:txBody>
      </p:sp>
    </p:spTree>
    <p:extLst>
      <p:ext uri="{BB962C8B-B14F-4D97-AF65-F5344CB8AC3E}">
        <p14:creationId xmlns:p14="http://schemas.microsoft.com/office/powerpoint/2010/main" val="394749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1" noProof="0" dirty="0"/>
              <a:t>Photo credit: </a:t>
            </a:r>
            <a:r>
              <a:rPr lang="en-US" noProof="0" dirty="0"/>
              <a:t>Microsoft 365 stock images</a:t>
            </a:r>
          </a:p>
        </p:txBody>
      </p:sp>
      <p:sp>
        <p:nvSpPr>
          <p:cNvPr id="4" name="Slide Number Placeholder 3"/>
          <p:cNvSpPr>
            <a:spLocks noGrp="1"/>
          </p:cNvSpPr>
          <p:nvPr>
            <p:ph type="sldNum" sz="quarter" idx="5"/>
          </p:nvPr>
        </p:nvSpPr>
        <p:spPr/>
        <p:txBody>
          <a:bodyPr/>
          <a:lstStyle/>
          <a:p>
            <a:fld id="{CE316665-75E1-43B1-8462-4933525726B1}" type="slidenum">
              <a:rPr lang="fr-FR" smtClean="0"/>
              <a:t>17</a:t>
            </a:fld>
            <a:endParaRPr lang="fr-FR" dirty="0"/>
          </a:p>
        </p:txBody>
      </p:sp>
    </p:spTree>
    <p:extLst>
      <p:ext uri="{BB962C8B-B14F-4D97-AF65-F5344CB8AC3E}">
        <p14:creationId xmlns:p14="http://schemas.microsoft.com/office/powerpoint/2010/main" val="1162548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316665-75E1-43B1-8462-4933525726B1}" type="slidenum">
              <a:rPr lang="fr-FR" smtClean="0"/>
              <a:t>18</a:t>
            </a:fld>
            <a:endParaRPr lang="fr-FR"/>
          </a:p>
        </p:txBody>
      </p:sp>
    </p:spTree>
    <p:extLst>
      <p:ext uri="{BB962C8B-B14F-4D97-AF65-F5344CB8AC3E}">
        <p14:creationId xmlns:p14="http://schemas.microsoft.com/office/powerpoint/2010/main" val="813997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fontAlgn="ctr">
              <a:spcBef>
                <a:spcPts val="0"/>
              </a:spcBef>
              <a:spcAft>
                <a:spcPts val="0"/>
              </a:spcAft>
              <a:buNone/>
              <a:tabLst>
                <a:tab pos="4572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In </a:t>
            </a:r>
            <a:r>
              <a:rPr lang="en-US" sz="1200" u="sng" dirty="0">
                <a:effectLst/>
                <a:latin typeface="Calibri" panose="020F0502020204030204" pitchFamily="34" charset="0"/>
                <a:ea typeface="Times New Roman" panose="02020603050405020304" pitchFamily="18" charset="0"/>
                <a:cs typeface="Calibri" panose="020F0502020204030204" pitchFamily="34" charset="0"/>
              </a:rPr>
              <a:t>very extreme circumstances</a:t>
            </a:r>
            <a:r>
              <a:rPr lang="en-US" sz="1200" dirty="0">
                <a:effectLst/>
                <a:latin typeface="Calibri" panose="020F0502020204030204" pitchFamily="34" charset="0"/>
                <a:ea typeface="Times New Roman" panose="02020603050405020304" pitchFamily="18" charset="0"/>
                <a:cs typeface="Calibri" panose="020F0502020204030204" pitchFamily="34" charset="0"/>
              </a:rPr>
              <a:t>, there will be a group member who is not participating and cannot be convinced otherwise, but whose presence is a distraction to the members of the group who are working and learning.</a:t>
            </a:r>
          </a:p>
          <a:p>
            <a:pPr marL="0" marR="0" lvl="0" indent="0" fontAlgn="ctr">
              <a:spcBef>
                <a:spcPts val="0"/>
              </a:spcBef>
              <a:spcAft>
                <a:spcPts val="0"/>
              </a:spcAft>
              <a:buNone/>
              <a:tabLst>
                <a:tab pos="457200" algn="l"/>
              </a:tabLs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ctr">
              <a:spcBef>
                <a:spcPts val="0"/>
              </a:spcBef>
              <a:spcAft>
                <a:spcPts val="0"/>
              </a:spcAft>
              <a:buNone/>
              <a:tabLst>
                <a:tab pos="4572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Try to casually approach this group member and explain that you noticed their lack of participation and are concerned about both the group's well-being and learning and their individual well-being and learning. </a:t>
            </a:r>
          </a:p>
          <a:p>
            <a:pPr marL="0" marR="0" lvl="0" indent="0" fontAlgn="ctr">
              <a:spcBef>
                <a:spcPts val="0"/>
              </a:spcBef>
              <a:spcAft>
                <a:spcPts val="0"/>
              </a:spcAft>
              <a:buNone/>
              <a:tabLst>
                <a:tab pos="457200" algn="l"/>
              </a:tabLs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ctr">
              <a:spcBef>
                <a:spcPts val="0"/>
              </a:spcBef>
              <a:spcAft>
                <a:spcPts val="0"/>
              </a:spcAft>
              <a:buNone/>
              <a:tabLst>
                <a:tab pos="4572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Gently and non-judgmentally give two options: 1) stay sitting with the group and be an active participant, or 2) find a spot outside or on the edges of the room until the small group work session has ended.  (</a:t>
            </a:r>
            <a:r>
              <a:rPr lang="en-US" sz="1200" i="1" dirty="0">
                <a:effectLst/>
                <a:latin typeface="Calibri" panose="020F0502020204030204" pitchFamily="34" charset="0"/>
                <a:ea typeface="Times New Roman" panose="02020603050405020304" pitchFamily="18" charset="0"/>
                <a:cs typeface="Calibri" panose="020F0502020204030204" pitchFamily="34" charset="0"/>
              </a:rPr>
              <a:t>The tone of your voice is super important here!  You are not shaming; you are simply recognizing that this individual has challenges participating and are trying to make this experience the best possible for everyone in the room.</a:t>
            </a:r>
            <a:r>
              <a:rPr lang="en-US" sz="1200" dirty="0">
                <a:effectLst/>
                <a:latin typeface="Calibri" panose="020F0502020204030204" pitchFamily="34" charset="0"/>
                <a:ea typeface="Times New Roman" panose="02020603050405020304" pitchFamily="18" charset="0"/>
                <a:cs typeface="Calibri" panose="020F0502020204030204" pitchFamily="34" charset="0"/>
              </a:rPr>
              <a:t>)  While ideally this participant would choose Option 1, they might just go for Option 2. Sometimes we have something else going on - an emergency email from a boss, a hectic and loud evening with the family, a serious relational challenge with the group, who knows! - that will make us want to opt out of small group engagement on that particular day.</a:t>
            </a:r>
            <a:endParaRPr lang="en-US" dirty="0"/>
          </a:p>
        </p:txBody>
      </p:sp>
      <p:sp>
        <p:nvSpPr>
          <p:cNvPr id="4" name="Slide Number Placeholder 3"/>
          <p:cNvSpPr>
            <a:spLocks noGrp="1"/>
          </p:cNvSpPr>
          <p:nvPr>
            <p:ph type="sldNum" sz="quarter" idx="5"/>
          </p:nvPr>
        </p:nvSpPr>
        <p:spPr/>
        <p:txBody>
          <a:bodyPr/>
          <a:lstStyle/>
          <a:p>
            <a:fld id="{CE316665-75E1-43B1-8462-4933525726B1}" type="slidenum">
              <a:rPr lang="fr-FR" smtClean="0"/>
              <a:t>19</a:t>
            </a:fld>
            <a:endParaRPr lang="fr-FR" dirty="0"/>
          </a:p>
        </p:txBody>
      </p:sp>
    </p:spTree>
    <p:extLst>
      <p:ext uri="{BB962C8B-B14F-4D97-AF65-F5344CB8AC3E}">
        <p14:creationId xmlns:p14="http://schemas.microsoft.com/office/powerpoint/2010/main" val="3041996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3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2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800" i="1" dirty="0"/>
              <a:t>Photo credit: </a:t>
            </a:r>
            <a:r>
              <a:rPr lang="en-US" sz="800" dirty="0"/>
              <a:t>Soccer players discussing game strategy standing in a huddle on the ground by Jacob Lund Photography from &lt;a </a:t>
            </a:r>
            <a:r>
              <a:rPr lang="en-US" sz="800" dirty="0" err="1"/>
              <a:t>href</a:t>
            </a:r>
            <a:r>
              <a:rPr lang="en-US" sz="800" dirty="0"/>
              <a:t>="https://thenounproject.com/photo/soccer-players-discussing-game-strategy-standing-in-a-huddle-on-the-ground-5wmwRb/" target="_blank" title="Soccer players discussing game strategy standing in a huddle on the ground Photo"&gt;Noun Project&lt;/a&gt; (CC BY-NC-ND 2.0)</a:t>
            </a:r>
          </a:p>
        </p:txBody>
      </p:sp>
      <p:sp>
        <p:nvSpPr>
          <p:cNvPr id="4" name="Slide Number Placeholder 3"/>
          <p:cNvSpPr>
            <a:spLocks noGrp="1"/>
          </p:cNvSpPr>
          <p:nvPr>
            <p:ph type="sldNum" sz="quarter" idx="5"/>
          </p:nvPr>
        </p:nvSpPr>
        <p:spPr/>
        <p:txBody>
          <a:bodyPr/>
          <a:lstStyle/>
          <a:p>
            <a:fld id="{CE316665-75E1-43B1-8462-4933525726B1}" type="slidenum">
              <a:rPr lang="fr-FR" smtClean="0"/>
              <a:t>6</a:t>
            </a:fld>
            <a:endParaRPr lang="fr-FR"/>
          </a:p>
        </p:txBody>
      </p:sp>
    </p:spTree>
    <p:extLst>
      <p:ext uri="{BB962C8B-B14F-4D97-AF65-F5344CB8AC3E}">
        <p14:creationId xmlns:p14="http://schemas.microsoft.com/office/powerpoint/2010/main" val="363049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i="1" dirty="0"/>
              <a:t>Photo credit: </a:t>
            </a:r>
            <a:r>
              <a:rPr lang="en-US" i="0" dirty="0"/>
              <a:t>Footballer doing cone dribbling drill on field by Jacob Lund Photography from &lt;a </a:t>
            </a:r>
            <a:r>
              <a:rPr lang="en-US" i="0" dirty="0" err="1"/>
              <a:t>href</a:t>
            </a:r>
            <a:r>
              <a:rPr lang="en-US" i="0" dirty="0"/>
              <a:t>="https://thenounproject.com/photo/footballer-doing-cone-dribbling-drill-on-field-4NKMrb/" target="_blank" title="Footballer doing cone dribbling drill on field Photo"&gt;Noun Project&lt;/a&gt; (CC BY-NC-ND 2.0)</a:t>
            </a:r>
          </a:p>
        </p:txBody>
      </p:sp>
      <p:sp>
        <p:nvSpPr>
          <p:cNvPr id="4" name="Slide Number Placeholder 3"/>
          <p:cNvSpPr>
            <a:spLocks noGrp="1"/>
          </p:cNvSpPr>
          <p:nvPr>
            <p:ph type="sldNum" sz="quarter" idx="5"/>
          </p:nvPr>
        </p:nvSpPr>
        <p:spPr/>
        <p:txBody>
          <a:bodyPr/>
          <a:lstStyle/>
          <a:p>
            <a:fld id="{CE316665-75E1-43B1-8462-4933525726B1}" type="slidenum">
              <a:rPr lang="fr-FR" smtClean="0"/>
              <a:t>7</a:t>
            </a:fld>
            <a:endParaRPr lang="fr-FR"/>
          </a:p>
        </p:txBody>
      </p:sp>
    </p:spTree>
    <p:extLst>
      <p:ext uri="{BB962C8B-B14F-4D97-AF65-F5344CB8AC3E}">
        <p14:creationId xmlns:p14="http://schemas.microsoft.com/office/powerpoint/2010/main" val="316719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Stand-Up Reading</a:t>
            </a:r>
            <a:r>
              <a:rPr lang="en-US" dirty="0"/>
              <a:t>: When reading through the Resident Enumerator (RE) Guide, the person reading should stand up when they’re reading and sit down once they’re done. The next person to read should then stand up, read, and sit down. This pattern may be changed by a “leader” who, after a few rounds, signals his turn by something other than standing up (e.g., stretching both arms up, jumping out of the chair, or other big movement), and the next readers then use that new action when it is their turn to read.</a:t>
            </a:r>
          </a:p>
          <a:p>
            <a:pPr marL="171450" indent="-171450">
              <a:buFont typeface="Arial" panose="020B0604020202020204" pitchFamily="34" charset="0"/>
              <a:buChar char="•"/>
            </a:pPr>
            <a:r>
              <a:rPr lang="en-US" b="1" dirty="0"/>
              <a:t>Top 5 Challenges</a:t>
            </a:r>
            <a:r>
              <a:rPr lang="en-US" dirty="0"/>
              <a:t>: After reading a section of the questionnaire in the RE Guide, the group writes (ideally on a flipchart) the Top 5 Challenges that they can imagine facing while administering this part of the questionnaire. These challenges can be compiled across all groups and addressed in plenary at a break or after the group reading time is done.</a:t>
            </a:r>
          </a:p>
          <a:p>
            <a:pPr marL="628650" lvl="1" indent="-171450">
              <a:buFont typeface="Arial" panose="020B0604020202020204" pitchFamily="34" charset="0"/>
              <a:buChar char="•"/>
            </a:pPr>
            <a:r>
              <a:rPr lang="en-US" dirty="0"/>
              <a:t>Why do this?: Some REs may continue to focus on the challenges that one section will create, even while the group moves into reading the next section. Giving them a space to consider this and write it may help them to focus on the next section.</a:t>
            </a:r>
          </a:p>
          <a:p>
            <a:pPr marL="171450" indent="-171450">
              <a:buFont typeface="Arial" panose="020B0604020202020204" pitchFamily="34" charset="0"/>
              <a:buChar char="•"/>
            </a:pPr>
            <a:r>
              <a:rPr lang="en-US" b="1" i="0" dirty="0"/>
              <a:t>Order the Questions </a:t>
            </a:r>
            <a:r>
              <a:rPr lang="en-US" b="1" i="1" dirty="0"/>
              <a:t>or </a:t>
            </a:r>
            <a:r>
              <a:rPr lang="en-US" b="1" i="0" dirty="0"/>
              <a:t>Sections</a:t>
            </a:r>
            <a:r>
              <a:rPr lang="en-US" i="0" dirty="0"/>
              <a:t>: The object of the game is to be the first to put the questions in one section OR the questionnaire section titles in their correct order, without looking at guides or questionnaires. The first person to find the correct order will have to justify his response by telling the “logical story of the questionnaire”, how the [questions </a:t>
            </a:r>
            <a:r>
              <a:rPr lang="en-US" i="1" dirty="0"/>
              <a:t>or</a:t>
            </a:r>
            <a:r>
              <a:rPr lang="en-US" i="0" dirty="0"/>
              <a:t> sections] flow together.</a:t>
            </a:r>
          </a:p>
          <a:p>
            <a:pPr marL="628650" lvl="1" indent="-171450">
              <a:buFont typeface="Arial" panose="020B0604020202020204" pitchFamily="34" charset="0"/>
              <a:buChar char="•"/>
            </a:pPr>
            <a:r>
              <a:rPr lang="en-US" i="0" dirty="0"/>
              <a:t>Note: This game is meant to test overall understanding of questionnaire content and logical flow. It can be played in small group after each section, using the questions for that section, or after having reviewed half or all of the questionnaire, using the section (and possibly sub-section) titles. Note that there is preparation for this task: you must prepare and print the questions (without numbers) or the section headers (without numbers), with enough copies to have at least 1 or 2 (if competitive) per small group, and then cut them into individual pieces of paper and be ready to quickly distribute these “packets” to the groups at the start of this activity.</a:t>
            </a:r>
          </a:p>
          <a:p>
            <a:endParaRPr lang="en-US" dirty="0"/>
          </a:p>
          <a:p>
            <a:endParaRPr lang="fr-FR" dirty="0"/>
          </a:p>
        </p:txBody>
      </p:sp>
      <p:sp>
        <p:nvSpPr>
          <p:cNvPr id="4" name="Slide Number Placeholder 3"/>
          <p:cNvSpPr>
            <a:spLocks noGrp="1"/>
          </p:cNvSpPr>
          <p:nvPr>
            <p:ph type="sldNum" sz="quarter" idx="5"/>
          </p:nvPr>
        </p:nvSpPr>
        <p:spPr/>
        <p:txBody>
          <a:bodyPr/>
          <a:lstStyle/>
          <a:p>
            <a:fld id="{CE316665-75E1-43B1-8462-4933525726B1}" type="slidenum">
              <a:rPr lang="fr-FR" smtClean="0"/>
              <a:t>9</a:t>
            </a:fld>
            <a:endParaRPr lang="fr-FR"/>
          </a:p>
        </p:txBody>
      </p:sp>
    </p:spTree>
    <p:extLst>
      <p:ext uri="{BB962C8B-B14F-4D97-AF65-F5344CB8AC3E}">
        <p14:creationId xmlns:p14="http://schemas.microsoft.com/office/powerpoint/2010/main" val="170297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Multi-Headed Resident Enumerator (RE)</a:t>
            </a:r>
            <a:r>
              <a:rPr lang="en-US" dirty="0"/>
              <a:t>: When interviewing a “respondent”, any participant may tap the person sitting in the RE on the shoulder to then take over the interview, until someone taps them to replace them. Make sure to set up basic ground rules such as: 1) everyone should take turns, no dominating the RE seat; 2) allow the RE to finish their sentence/question/etc., before tapping them; 3) pay close attention so that when it’s your turn, you are adding to the conversation instead of repeating things we have already learned.</a:t>
            </a:r>
          </a:p>
          <a:p>
            <a:pPr marL="171450" indent="-1714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Ranking Alternatives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Facilitator gives a situation. Everyone thinks up as many alternative courses of action (or explanations of the situation) as possible. Compile list. In groups, now rank them by preference.</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[Experiment with] cross-pollination</a:t>
            </a:r>
            <a:r>
              <a:rPr lang="en-US" sz="1200" dirty="0">
                <a:effectLst/>
                <a:latin typeface="Calibri" panose="020F0502020204030204" pitchFamily="34" charset="0"/>
                <a:ea typeface="Times New Roman" panose="02020603050405020304" pitchFamily="18" charset="0"/>
                <a:cs typeface="Calibri" panose="020F0502020204030204" pitchFamily="34" charset="0"/>
              </a:rPr>
              <a:t>: Sometimes, a group member may simply be bored with his or her own group. Give a few people a chance to walk around and see other groups during a "cross-pollination" period, where 1 or 2 members of each group can circulate and sit in on other groups' conversations for a few minutes, then returning to their original group and reporting back on what they saw or learned.</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914400" marR="0" fontAlgn="ctr">
              <a:lnSpc>
                <a:spcPct val="107000"/>
              </a:lnSpc>
              <a:spcBef>
                <a:spcPts val="0"/>
              </a:spcBef>
              <a:spcAft>
                <a:spcPts val="0"/>
              </a:spcAft>
            </a:pPr>
            <a:r>
              <a:rPr lang="en-US" sz="1200" i="1" dirty="0">
                <a:effectLst/>
                <a:latin typeface="Calibri" panose="020F0502020204030204" pitchFamily="34" charset="0"/>
                <a:ea typeface="Times New Roman" panose="02020603050405020304" pitchFamily="18" charset="0"/>
                <a:cs typeface="Calibri" panose="020F0502020204030204" pitchFamily="34" charset="0"/>
              </a:rPr>
              <a:t>*** The riskier option is to have 1 or 2 members of each group move permanently to another group. We suggest that you leave this option aside unless or until you think that participants were not very well distributed into groups, in terms of skillsets, personalities, experiences, etc. In such an extreme case, redistribution could result in more balanced groups and potentially re-engage those who were disengaging because they felt like they did not fit in, or they could not learn from or contribute to their group.</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E316665-75E1-43B1-8462-4933525726B1}" type="slidenum">
              <a:rPr lang="fr-FR" smtClean="0"/>
              <a:t>10</a:t>
            </a:fld>
            <a:endParaRPr lang="fr-FR"/>
          </a:p>
        </p:txBody>
      </p:sp>
    </p:spTree>
    <p:extLst>
      <p:ext uri="{BB962C8B-B14F-4D97-AF65-F5344CB8AC3E}">
        <p14:creationId xmlns:p14="http://schemas.microsoft.com/office/powerpoint/2010/main" val="22080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Hot Seat</a:t>
            </a:r>
            <a:r>
              <a:rPr lang="en-US" i="0" dirty="0"/>
              <a:t>: Ask a volunteer to sit in the middle of the circle. Each participant has a chance to ask the volunteer in the “hot seat” a review question to stump them. If the hot seat volunteer answers the question correctly, the participant who asked it replaces the volunteer on the hot seat. If the volunteer answer incorrectly, the participant who asked the question needs to answer it correctly; if the asker does, the volunteer stays in the hot seat, but if the asker cannot, then they move to the hot seat. *When in doubt, the participant must cite the response to their question in the manual or other key document.</a:t>
            </a:r>
          </a:p>
          <a:p>
            <a:pPr marL="171450" indent="-1714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Pick the Winner</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Divide the large group into smaller groups and have all small groups work on the same problem and record an answer/strategy on paper. Then, ask small groups to switch with a nearby group, and evaluate their answer. After a few minutes, allow each set of groups to merge and ask them to select the better answer from the two choices, which will be presented to the large group.</a:t>
            </a:r>
          </a:p>
          <a:p>
            <a:pPr marL="171450" indent="-1714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Participant Questions (Group-Decided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Stop the session, group participants into fours, ask them to take five minutes to decide on the one question they think is crucial for you to answer right now.</a:t>
            </a:r>
          </a:p>
          <a:p>
            <a:pPr marL="171450" indent="-171450">
              <a:buFont typeface="Arial" panose="020B0604020202020204" pitchFamily="34" charset="0"/>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[Experiment with] cross-pollination</a:t>
            </a:r>
            <a:r>
              <a:rPr lang="en-US" sz="1200" dirty="0">
                <a:effectLst/>
                <a:latin typeface="Calibri" panose="020F0502020204030204" pitchFamily="34" charset="0"/>
                <a:ea typeface="Times New Roman" panose="02020603050405020304" pitchFamily="18" charset="0"/>
                <a:cs typeface="Calibri" panose="020F0502020204030204" pitchFamily="34" charset="0"/>
              </a:rPr>
              <a:t>: Sometimes, a group member may simply be bored with his or her own group. Give a few people a chance to walk around and see other groups during a "cross-pollination" period, where 1 or 2 members of each group can circulate and sit in on other groups' conversations for a few minutes, then returning to their original group and reporting back on what they saw or learned.</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914400" marR="0" fontAlgn="ctr">
              <a:lnSpc>
                <a:spcPct val="107000"/>
              </a:lnSpc>
              <a:spcBef>
                <a:spcPts val="0"/>
              </a:spcBef>
              <a:spcAft>
                <a:spcPts val="0"/>
              </a:spcAft>
            </a:pPr>
            <a:r>
              <a:rPr lang="en-US" sz="1200" i="1" dirty="0">
                <a:effectLst/>
                <a:latin typeface="Calibri" panose="020F0502020204030204" pitchFamily="34" charset="0"/>
                <a:ea typeface="Times New Roman" panose="02020603050405020304" pitchFamily="18" charset="0"/>
                <a:cs typeface="Calibri" panose="020F0502020204030204" pitchFamily="34" charset="0"/>
              </a:rPr>
              <a:t>*** The riskier option is to have 1 or 2 members of each group move permanently to another group. We suggest that you leave this option aside unless or until you think that participants were not very well distributed into groups, in terms of skillsets, personalities, experiences, etc. In such an extreme case, redistribution could result in more balanced groups and potentially re-engage those who were disengaging because they felt like they did not fit in, or they could not learn from or contribute to their group.</a:t>
            </a:r>
            <a:endParaRPr lang="fr-FR" dirty="0"/>
          </a:p>
        </p:txBody>
      </p:sp>
      <p:sp>
        <p:nvSpPr>
          <p:cNvPr id="4" name="Slide Number Placeholder 3"/>
          <p:cNvSpPr>
            <a:spLocks noGrp="1"/>
          </p:cNvSpPr>
          <p:nvPr>
            <p:ph type="sldNum" sz="quarter" idx="5"/>
          </p:nvPr>
        </p:nvSpPr>
        <p:spPr/>
        <p:txBody>
          <a:bodyPr/>
          <a:lstStyle/>
          <a:p>
            <a:fld id="{CE316665-75E1-43B1-8462-4933525726B1}" type="slidenum">
              <a:rPr lang="fr-FR" smtClean="0"/>
              <a:t>11</a:t>
            </a:fld>
            <a:endParaRPr lang="fr-FR"/>
          </a:p>
        </p:txBody>
      </p:sp>
    </p:spTree>
    <p:extLst>
      <p:ext uri="{BB962C8B-B14F-4D97-AF65-F5344CB8AC3E}">
        <p14:creationId xmlns:p14="http://schemas.microsoft.com/office/powerpoint/2010/main" val="34584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You observe: Some group members are confused, some are completely uninvolved, and others are dominating the conversation.</a:t>
            </a:r>
            <a:endParaRPr lang="fr-F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Design Groups for Success</a:t>
            </a:r>
            <a:r>
              <a:rPr lang="en-US" sz="1200" dirty="0">
                <a:effectLst/>
                <a:latin typeface="Calibri" panose="020F0502020204030204" pitchFamily="34" charset="0"/>
                <a:ea typeface="Times New Roman" panose="02020603050405020304" pitchFamily="18" charset="0"/>
                <a:cs typeface="Calibri" panose="020F0502020204030204" pitchFamily="34" charset="0"/>
              </a:rPr>
              <a:t>: Take time beforehand to consider how best to divide people into groups.  Should you pre-assign everyone to a group, trying to take into account a diversity of skills, experience, and opinions? Are there some people who, for whatever relational reason, should </a:t>
            </a:r>
            <a:r>
              <a:rPr lang="en-US" sz="1200" i="1" dirty="0">
                <a:effectLst/>
                <a:latin typeface="Calibri" panose="020F0502020204030204" pitchFamily="34" charset="0"/>
                <a:ea typeface="Times New Roman" panose="02020603050405020304" pitchFamily="18" charset="0"/>
                <a:cs typeface="Calibri" panose="020F0502020204030204" pitchFamily="34" charset="0"/>
              </a:rPr>
              <a:t>not</a:t>
            </a:r>
            <a:r>
              <a:rPr lang="en-US" sz="1200" dirty="0">
                <a:effectLst/>
                <a:latin typeface="Calibri" panose="020F0502020204030204" pitchFamily="34" charset="0"/>
                <a:ea typeface="Times New Roman" panose="02020603050405020304" pitchFamily="18" charset="0"/>
                <a:cs typeface="Calibri" panose="020F0502020204030204" pitchFamily="34" charset="0"/>
              </a:rPr>
              <a:t> be in the same group? Could you ask each participant to first find a buddy and then, with the buddy, split into groups with people they don't know as well? What will work best for this specific group of people and this topic, and for your workshop and your small group work objectives?</a:t>
            </a:r>
          </a:p>
        </p:txBody>
      </p:sp>
      <p:sp>
        <p:nvSpPr>
          <p:cNvPr id="4" name="Slide Number Placeholder 3"/>
          <p:cNvSpPr>
            <a:spLocks noGrp="1"/>
          </p:cNvSpPr>
          <p:nvPr>
            <p:ph type="sldNum" sz="quarter" idx="5"/>
          </p:nvPr>
        </p:nvSpPr>
        <p:spPr/>
        <p:txBody>
          <a:bodyPr/>
          <a:lstStyle/>
          <a:p>
            <a:fld id="{CE316665-75E1-43B1-8462-4933525726B1}" type="slidenum">
              <a:rPr lang="fr-FR" smtClean="0"/>
              <a:t>12</a:t>
            </a:fld>
            <a:endParaRPr lang="fr-FR"/>
          </a:p>
        </p:txBody>
      </p:sp>
    </p:spTree>
    <p:extLst>
      <p:ext uri="{BB962C8B-B14F-4D97-AF65-F5344CB8AC3E}">
        <p14:creationId xmlns:p14="http://schemas.microsoft.com/office/powerpoint/2010/main" val="58594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3C44-2BC3-4028-928F-8B1CF0AF4D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A4CB6EB3-4714-40EE-BD22-03A51CEC8F2F}"/>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365597C6-9780-4529-9168-FEF14BFE274C}"/>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96286C3D-3009-429C-AA22-391DE80CFE9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7F16BD9-03B2-4127-B0A8-810F8C4F2E22}"/>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3774116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A030-8060-43A1-8565-AAE937933B1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3C16E7E-64BB-4694-8280-69823919FC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A88A3EB-9C33-4B2F-9F14-AACB62A63C63}"/>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75A45599-94F3-4798-9542-A7EBB74BDB8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C5E8EBC-3473-4FD5-AD98-B2F1FD2F9B20}"/>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41835419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3098396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1"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5902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3163034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432935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76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590045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091325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401340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165585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367024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16AE6-4142-4993-AB3E-40FCCA2ED44D}"/>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75056C9-182D-4F91-B035-484957FD84F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2A465F6-A332-4C6A-ADB7-F4BA59085CCD}"/>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5A74B8C2-2813-41A4-92DE-A83D6ECEC12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1BDCC72-781E-493A-A957-CD04747BC64B}"/>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27696507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1734952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2584975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759836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3357605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3306686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1186700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1893207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231545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135473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430676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670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2494283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3106098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3414637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2546821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1208545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2691035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60735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894153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52081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81691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752703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502735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73249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3935852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4866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1896341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2225123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3009447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158867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452640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2111189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71728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3526526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346977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1565092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1637715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1905328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2573444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3254393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154745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349142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109182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549573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2096181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4194753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3018193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443423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3178307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167602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307754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4262114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3640967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1912651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602359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3429591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3122201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800525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3491580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3719407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1825436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3927292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2018379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896666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1334789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2"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r>
              <a:rPr lang="en-US"/>
              <a:t>Click icon to add picture</a:t>
            </a:r>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r>
              <a:rPr lang="en-US"/>
              <a:t>Click icon to add picture</a:t>
            </a:r>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5545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2381128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32345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188358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352036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2773479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2034232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3677072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213245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1631033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1026469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1"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r>
              <a:rPr lang="en-US"/>
              <a:t>Click icon to add picture</a:t>
            </a:r>
            <a:endParaRPr lang="fr-CA"/>
          </a:p>
        </p:txBody>
      </p:sp>
      <p:sp>
        <p:nvSpPr>
          <p:cNvPr id="26" name="Picture Placeholder 25"/>
          <p:cNvSpPr>
            <a:spLocks noGrp="1"/>
          </p:cNvSpPr>
          <p:nvPr>
            <p:ph type="pic" sz="quarter" idx="10"/>
          </p:nvPr>
        </p:nvSpPr>
        <p:spPr>
          <a:xfrm>
            <a:off x="4206957"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986175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17533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1993316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1324972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768403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pPr>
            <a:fld id="{1F02EEA2-C9A9-4235-B4FA-7B26450F5255}" type="datetimeFigureOut">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21/06/2024</a:t>
            </a:fld>
            <a:endParaRPr lang="fr-SN">
              <a:solidFill>
                <a:prstClr val="black">
                  <a:tint val="75000"/>
                </a:prstClr>
              </a:solidFill>
              <a:latin typeface="Arial" pitchFamily="84" charset="0"/>
              <a:ea typeface="ＭＳ Ｐゴシック" pitchFamily="8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fr-SN">
              <a:solidFill>
                <a:prstClr val="black">
                  <a:tint val="75000"/>
                </a:prstClr>
              </a:solidFill>
              <a:latin typeface="Arial" pitchFamily="84" charset="0"/>
              <a:ea typeface="ＭＳ Ｐゴシック" pitchFamily="84" charset="-128"/>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CB48B56-8238-4B01-A818-0A098A0A480B}" type="slidenum">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a:t>
            </a:fld>
            <a:endParaRPr lang="fr-SN">
              <a:solidFill>
                <a:prstClr val="black">
                  <a:tint val="75000"/>
                </a:prstClr>
              </a:solidFill>
              <a:latin typeface="Arial" pitchFamily="84" charset="0"/>
              <a:ea typeface="ＭＳ Ｐゴシック" pitchFamily="84" charset="-128"/>
            </a:endParaRPr>
          </a:p>
        </p:txBody>
      </p:sp>
    </p:spTree>
    <p:extLst>
      <p:ext uri="{BB962C8B-B14F-4D97-AF65-F5344CB8AC3E}">
        <p14:creationId xmlns:p14="http://schemas.microsoft.com/office/powerpoint/2010/main" val="22396221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r>
              <a:rPr lang="en-US"/>
              <a:t>Click icon to add picture</a:t>
            </a:r>
            <a:endParaRPr lang="fr-CA"/>
          </a:p>
        </p:txBody>
      </p:sp>
    </p:spTree>
    <p:extLst>
      <p:ext uri="{BB962C8B-B14F-4D97-AF65-F5344CB8AC3E}">
        <p14:creationId xmlns:p14="http://schemas.microsoft.com/office/powerpoint/2010/main" val="696354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C98A-29A4-4051-A095-BDBF454265B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773589B-028C-4E32-B57F-E950952CD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394FE86-A5C4-4206-96AF-3152AF05910E}"/>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BC4EC7A5-5C6D-4F13-817E-87A00D88B31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1AA90B8-308D-4A09-9710-AA45E6B37AAB}"/>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20092518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2"/>
            <a:ext cx="12192000" cy="1489953"/>
          </a:xfrm>
        </p:spPr>
        <p:txBody>
          <a:bodyPr/>
          <a:lstStyle/>
          <a:p>
            <a:r>
              <a:rPr lang="en-US"/>
              <a:t>Click icon to add picture</a:t>
            </a:r>
            <a:endParaRPr lang="fr-CA"/>
          </a:p>
        </p:txBody>
      </p:sp>
    </p:spTree>
    <p:extLst>
      <p:ext uri="{BB962C8B-B14F-4D97-AF65-F5344CB8AC3E}">
        <p14:creationId xmlns:p14="http://schemas.microsoft.com/office/powerpoint/2010/main" val="285404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r>
              <a:rPr lang="en-US"/>
              <a:t>Click icon to add picture</a:t>
            </a:r>
            <a:endParaRPr lang="fr-CA"/>
          </a:p>
        </p:txBody>
      </p:sp>
    </p:spTree>
    <p:extLst>
      <p:ext uri="{BB962C8B-B14F-4D97-AF65-F5344CB8AC3E}">
        <p14:creationId xmlns:p14="http://schemas.microsoft.com/office/powerpoint/2010/main" val="3076820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1" cy="6858000"/>
          </a:xfrm>
        </p:spPr>
        <p:txBody>
          <a:bodyPr/>
          <a:lstStyle/>
          <a:p>
            <a:r>
              <a:rPr lang="en-US"/>
              <a:t>Click icon to add picture</a:t>
            </a:r>
            <a:endParaRPr lang="fr-CA"/>
          </a:p>
        </p:txBody>
      </p:sp>
    </p:spTree>
    <p:extLst>
      <p:ext uri="{BB962C8B-B14F-4D97-AF65-F5344CB8AC3E}">
        <p14:creationId xmlns:p14="http://schemas.microsoft.com/office/powerpoint/2010/main" val="1948579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2"/>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28202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 y="2"/>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184018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253299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1"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271754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a:t>Click icon to add picture</a:t>
            </a:r>
            <a:endParaRPr lang="fr-CA"/>
          </a:p>
        </p:txBody>
      </p:sp>
      <p:sp>
        <p:nvSpPr>
          <p:cNvPr id="3" name="Picture Placeholder 2"/>
          <p:cNvSpPr>
            <a:spLocks noGrp="1"/>
          </p:cNvSpPr>
          <p:nvPr>
            <p:ph type="pic" sz="quarter" idx="11"/>
          </p:nvPr>
        </p:nvSpPr>
        <p:spPr>
          <a:xfrm>
            <a:off x="9042400" y="1651002"/>
            <a:ext cx="2097088" cy="3706813"/>
          </a:xfrm>
        </p:spPr>
        <p:txBody>
          <a:bodyPr/>
          <a:lstStyle/>
          <a:p>
            <a:r>
              <a:rPr lang="en-US"/>
              <a:t>Click icon to add picture</a:t>
            </a:r>
            <a:endParaRPr lang="fr-CA"/>
          </a:p>
        </p:txBody>
      </p:sp>
    </p:spTree>
    <p:extLst>
      <p:ext uri="{BB962C8B-B14F-4D97-AF65-F5344CB8AC3E}">
        <p14:creationId xmlns:p14="http://schemas.microsoft.com/office/powerpoint/2010/main" val="2174138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a:t>Click icon to add picture</a:t>
            </a:r>
            <a:endParaRPr lang="fr-CA"/>
          </a:p>
        </p:txBody>
      </p:sp>
      <p:sp>
        <p:nvSpPr>
          <p:cNvPr id="5" name="Picture Placeholder 4"/>
          <p:cNvSpPr>
            <a:spLocks noGrp="1"/>
          </p:cNvSpPr>
          <p:nvPr>
            <p:ph type="pic" sz="quarter" idx="11"/>
          </p:nvPr>
        </p:nvSpPr>
        <p:spPr>
          <a:xfrm rot="1795914">
            <a:off x="5787628" y="746137"/>
            <a:ext cx="4347555" cy="7701796"/>
          </a:xfrm>
        </p:spPr>
        <p:txBody>
          <a:bodyPr/>
          <a:lstStyle/>
          <a:p>
            <a:r>
              <a:rPr lang="en-US"/>
              <a:t>Click icon to add picture</a:t>
            </a:r>
            <a:endParaRPr lang="fr-CA"/>
          </a:p>
        </p:txBody>
      </p:sp>
    </p:spTree>
    <p:extLst>
      <p:ext uri="{BB962C8B-B14F-4D97-AF65-F5344CB8AC3E}">
        <p14:creationId xmlns:p14="http://schemas.microsoft.com/office/powerpoint/2010/main" val="3836289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2" y="2"/>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r>
              <a:rPr lang="en-US"/>
              <a:t>Click icon to add picture</a:t>
            </a:r>
            <a:endParaRPr lang="fr-CA"/>
          </a:p>
        </p:txBody>
      </p:sp>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800"/>
          </a:p>
        </p:txBody>
      </p:sp>
    </p:spTree>
    <p:extLst>
      <p:ext uri="{BB962C8B-B14F-4D97-AF65-F5344CB8AC3E}">
        <p14:creationId xmlns:p14="http://schemas.microsoft.com/office/powerpoint/2010/main" val="11551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B88F-310F-438E-A3DA-5792200F7060}"/>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F06191F7-3769-46CE-BBAF-0D62528F96A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7B8B74-C68D-43F4-894D-06D368AF78A7}"/>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F8FD63F4-4246-4C4E-8EA6-7A0DD85C3E3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8CFD35E-437A-4A26-9939-0DC2BAABAE51}"/>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1416014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2" y="2"/>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r>
              <a:rPr lang="en-US"/>
              <a:t>Click icon to add picture</a:t>
            </a:r>
            <a:endParaRPr lang="fr-CA"/>
          </a:p>
        </p:txBody>
      </p:sp>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800"/>
          </a:p>
        </p:txBody>
      </p:sp>
      <p:sp>
        <p:nvSpPr>
          <p:cNvPr id="3" name="Picture Placeholder 2"/>
          <p:cNvSpPr>
            <a:spLocks noGrp="1"/>
          </p:cNvSpPr>
          <p:nvPr>
            <p:ph type="pic" sz="quarter" idx="11"/>
          </p:nvPr>
        </p:nvSpPr>
        <p:spPr>
          <a:xfrm>
            <a:off x="1003300" y="1651002"/>
            <a:ext cx="2097088" cy="3706813"/>
          </a:xfrm>
        </p:spPr>
        <p:txBody>
          <a:bodyPr/>
          <a:lstStyle/>
          <a:p>
            <a:r>
              <a:rPr lang="en-US"/>
              <a:t>Click icon to add picture</a:t>
            </a:r>
            <a:endParaRPr lang="fr-CA"/>
          </a:p>
        </p:txBody>
      </p:sp>
    </p:spTree>
    <p:extLst>
      <p:ext uri="{BB962C8B-B14F-4D97-AF65-F5344CB8AC3E}">
        <p14:creationId xmlns:p14="http://schemas.microsoft.com/office/powerpoint/2010/main" val="908430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2"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r>
              <a:rPr lang="en-US"/>
              <a:t>Click icon to add picture</a:t>
            </a:r>
            <a:endParaRPr lang="fr-CA"/>
          </a:p>
        </p:txBody>
      </p:sp>
      <p:sp>
        <p:nvSpPr>
          <p:cNvPr id="10" name="Picture Placeholder 9"/>
          <p:cNvSpPr>
            <a:spLocks noGrp="1"/>
          </p:cNvSpPr>
          <p:nvPr>
            <p:ph type="pic" sz="quarter" idx="10"/>
          </p:nvPr>
        </p:nvSpPr>
        <p:spPr>
          <a:xfrm>
            <a:off x="2816222"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894067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5"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r>
              <a:rPr lang="en-US"/>
              <a:t>Click icon to add picture</a:t>
            </a:r>
            <a:endParaRPr lang="fr-CA"/>
          </a:p>
        </p:txBody>
      </p:sp>
      <p:sp>
        <p:nvSpPr>
          <p:cNvPr id="10" name="Picture Placeholder 9"/>
          <p:cNvSpPr>
            <a:spLocks noGrp="1"/>
          </p:cNvSpPr>
          <p:nvPr>
            <p:ph type="pic" sz="quarter" idx="10"/>
          </p:nvPr>
        </p:nvSpPr>
        <p:spPr>
          <a:xfrm>
            <a:off x="6087170" y="2"/>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939120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r>
              <a:rPr lang="en-US"/>
              <a:t>Click icon to add picture</a:t>
            </a:r>
            <a:endParaRPr lang="fr-CA"/>
          </a:p>
        </p:txBody>
      </p:sp>
      <p:sp>
        <p:nvSpPr>
          <p:cNvPr id="3" name="Picture Placeholder 2"/>
          <p:cNvSpPr>
            <a:spLocks noGrp="1"/>
          </p:cNvSpPr>
          <p:nvPr>
            <p:ph type="pic" sz="quarter" idx="11"/>
          </p:nvPr>
        </p:nvSpPr>
        <p:spPr>
          <a:xfrm>
            <a:off x="1" y="0"/>
            <a:ext cx="4356100" cy="4089400"/>
          </a:xfrm>
        </p:spPr>
        <p:txBody>
          <a:bodyPr/>
          <a:lstStyle/>
          <a:p>
            <a:r>
              <a:rPr lang="en-US"/>
              <a:t>Click icon to add picture</a:t>
            </a:r>
            <a:endParaRPr lang="fr-CA"/>
          </a:p>
        </p:txBody>
      </p:sp>
      <p:sp>
        <p:nvSpPr>
          <p:cNvPr id="5" name="Picture Placeholder 2"/>
          <p:cNvSpPr>
            <a:spLocks noGrp="1"/>
          </p:cNvSpPr>
          <p:nvPr>
            <p:ph type="pic" sz="quarter" idx="12"/>
          </p:nvPr>
        </p:nvSpPr>
        <p:spPr>
          <a:xfrm>
            <a:off x="1" y="4089400"/>
            <a:ext cx="4356100" cy="2768600"/>
          </a:xfrm>
        </p:spPr>
        <p:txBody>
          <a:bodyPr/>
          <a:lstStyle/>
          <a:p>
            <a:r>
              <a:rPr lang="en-US"/>
              <a:t>Click icon to add picture</a:t>
            </a:r>
            <a:endParaRPr lang="fr-CA"/>
          </a:p>
        </p:txBody>
      </p:sp>
    </p:spTree>
    <p:extLst>
      <p:ext uri="{BB962C8B-B14F-4D97-AF65-F5344CB8AC3E}">
        <p14:creationId xmlns:p14="http://schemas.microsoft.com/office/powerpoint/2010/main" val="85600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r>
              <a:rPr lang="en-US"/>
              <a:t>Click icon to add picture</a:t>
            </a:r>
            <a:endParaRPr lang="fr-CA"/>
          </a:p>
        </p:txBody>
      </p:sp>
    </p:spTree>
    <p:extLst>
      <p:ext uri="{BB962C8B-B14F-4D97-AF65-F5344CB8AC3E}">
        <p14:creationId xmlns:p14="http://schemas.microsoft.com/office/powerpoint/2010/main" val="263647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0"/>
            <a:ext cx="4039567"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725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970789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9"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2"/>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6"/>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9" y="4990607"/>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083177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3"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2"/>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3" y="4990606"/>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7"/>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01774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573853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2CE6-F92C-4BDC-8B91-44EE6CF65E62}"/>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27DEA2B-8F86-47A8-B7B8-80CD832A5A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81D649CF-945F-45FF-B79F-CAC1C4404C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0B9AED4D-A922-47F7-AEF7-A2B1D3E68AFE}"/>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6" name="Footer Placeholder 5">
            <a:extLst>
              <a:ext uri="{FF2B5EF4-FFF2-40B4-BE49-F238E27FC236}">
                <a16:creationId xmlns:a16="http://schemas.microsoft.com/office/drawing/2014/main" id="{97512740-A6ED-45F3-B4F5-D56AD747EC6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2B59A8E-34D7-4B4E-B2AF-8B89CA394040}"/>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3525655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6" y="-1"/>
            <a:ext cx="3050007"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7" y="2"/>
            <a:ext cx="3050007"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3" y="-1"/>
            <a:ext cx="3050007"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2"/>
            <a:ext cx="3050007"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2791472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2"/>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2"/>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684008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69521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1" y="0"/>
            <a:ext cx="8581359"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23644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1"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67824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4176499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3"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4126243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3"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909090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905000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r>
              <a:rPr lang="en-US"/>
              <a:t>Click icon to add picture</a:t>
            </a:r>
            <a:endParaRPr lang="fr-CA"/>
          </a:p>
        </p:txBody>
      </p:sp>
      <p:sp>
        <p:nvSpPr>
          <p:cNvPr id="3" name="Picture Placeholder 2"/>
          <p:cNvSpPr>
            <a:spLocks noGrp="1"/>
          </p:cNvSpPr>
          <p:nvPr>
            <p:ph type="pic" sz="quarter" idx="11"/>
          </p:nvPr>
        </p:nvSpPr>
        <p:spPr>
          <a:xfrm>
            <a:off x="342309" y="0"/>
            <a:ext cx="5794035"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r>
              <a:rPr lang="en-US"/>
              <a:t>Click icon to add picture</a:t>
            </a:r>
            <a:endParaRPr lang="fr-CA"/>
          </a:p>
        </p:txBody>
      </p:sp>
    </p:spTree>
    <p:extLst>
      <p:ext uri="{BB962C8B-B14F-4D97-AF65-F5344CB8AC3E}">
        <p14:creationId xmlns:p14="http://schemas.microsoft.com/office/powerpoint/2010/main" val="2696273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26A9-E766-4B63-BB01-9EB249A98A34}"/>
              </a:ext>
            </a:extLst>
          </p:cNvPr>
          <p:cNvSpPr>
            <a:spLocks noGrp="1"/>
          </p:cNvSpPr>
          <p:nvPr>
            <p:ph type="title"/>
          </p:nvPr>
        </p:nvSpPr>
        <p:spPr>
          <a:xfrm>
            <a:off x="839788" y="365127"/>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F8954A0-2FB2-4F95-A959-0CD8D8840C2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4AF7BF-A57B-4248-BD0A-B8875D4F145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3C038FD-D200-4C87-8123-02D4EB01DB5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A4EB2-2310-4BC4-9273-038CCB4360C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5E37E48-00AB-49F4-A110-B385852438A1}"/>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8" name="Footer Placeholder 7">
            <a:extLst>
              <a:ext uri="{FF2B5EF4-FFF2-40B4-BE49-F238E27FC236}">
                <a16:creationId xmlns:a16="http://schemas.microsoft.com/office/drawing/2014/main" id="{D1DF998B-5886-464E-8398-DC0A2AC4206F}"/>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AA150B3A-D305-404F-9143-FC372F8FE9EF}"/>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1017078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r>
              <a:rPr lang="en-US"/>
              <a:t>Click icon to add picture</a:t>
            </a:r>
            <a:endParaRPr lang="fr-CA"/>
          </a:p>
        </p:txBody>
      </p:sp>
    </p:spTree>
    <p:extLst>
      <p:ext uri="{BB962C8B-B14F-4D97-AF65-F5344CB8AC3E}">
        <p14:creationId xmlns:p14="http://schemas.microsoft.com/office/powerpoint/2010/main" val="3666098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 y="0"/>
            <a:ext cx="7048500" cy="6858000"/>
          </a:xfrm>
        </p:spPr>
        <p:txBody>
          <a:bodyPr/>
          <a:lstStyle/>
          <a:p>
            <a:r>
              <a:rPr lang="en-US"/>
              <a:t>Click icon to add picture</a:t>
            </a:r>
            <a:endParaRPr lang="fr-CA"/>
          </a:p>
        </p:txBody>
      </p:sp>
    </p:spTree>
    <p:extLst>
      <p:ext uri="{BB962C8B-B14F-4D97-AF65-F5344CB8AC3E}">
        <p14:creationId xmlns:p14="http://schemas.microsoft.com/office/powerpoint/2010/main" val="3898917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r>
              <a:rPr lang="en-US"/>
              <a:t>Click icon to add picture</a:t>
            </a:r>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r>
              <a:rPr lang="en-US"/>
              <a:t>Click icon to add picture</a:t>
            </a:r>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926245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r>
              <a:rPr lang="en-US"/>
              <a:t>Click icon to add picture</a:t>
            </a:r>
            <a:endParaRPr lang="fr-CA"/>
          </a:p>
        </p:txBody>
      </p:sp>
      <p:sp>
        <p:nvSpPr>
          <p:cNvPr id="8" name="Picture Placeholder 7"/>
          <p:cNvSpPr>
            <a:spLocks noGrp="1"/>
          </p:cNvSpPr>
          <p:nvPr>
            <p:ph type="pic" sz="quarter" idx="11"/>
          </p:nvPr>
        </p:nvSpPr>
        <p:spPr>
          <a:xfrm>
            <a:off x="0" y="3514727"/>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203509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2"/>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r>
              <a:rPr lang="en-US"/>
              <a:t>Click icon to add picture</a:t>
            </a:r>
            <a:endParaRPr lang="fr-CA"/>
          </a:p>
        </p:txBody>
      </p:sp>
      <p:sp>
        <p:nvSpPr>
          <p:cNvPr id="18" name="Picture Placeholder 17"/>
          <p:cNvSpPr>
            <a:spLocks noGrp="1"/>
          </p:cNvSpPr>
          <p:nvPr>
            <p:ph type="pic" sz="quarter" idx="11"/>
          </p:nvPr>
        </p:nvSpPr>
        <p:spPr>
          <a:xfrm>
            <a:off x="8305800" y="3514727"/>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713580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4" y="2"/>
            <a:ext cx="7735887" cy="3410857"/>
          </a:xfrm>
        </p:spPr>
        <p:txBody>
          <a:bodyPr/>
          <a:lstStyle/>
          <a:p>
            <a:r>
              <a:rPr lang="en-US"/>
              <a:t>Click icon to add picture</a:t>
            </a:r>
            <a:endParaRPr lang="fr-CA"/>
          </a:p>
        </p:txBody>
      </p:sp>
      <p:sp>
        <p:nvSpPr>
          <p:cNvPr id="8" name="Picture Placeholder 6"/>
          <p:cNvSpPr>
            <a:spLocks noGrp="1"/>
          </p:cNvSpPr>
          <p:nvPr>
            <p:ph type="pic" sz="quarter" idx="11"/>
          </p:nvPr>
        </p:nvSpPr>
        <p:spPr>
          <a:xfrm>
            <a:off x="1" y="3410859"/>
            <a:ext cx="4456113" cy="3447143"/>
          </a:xfrm>
        </p:spPr>
        <p:txBody>
          <a:bodyPr/>
          <a:lstStyle/>
          <a:p>
            <a:r>
              <a:rPr lang="en-US"/>
              <a:t>Click icon to add picture</a:t>
            </a:r>
            <a:endParaRPr lang="fr-CA"/>
          </a:p>
        </p:txBody>
      </p:sp>
    </p:spTree>
    <p:extLst>
      <p:ext uri="{BB962C8B-B14F-4D97-AF65-F5344CB8AC3E}">
        <p14:creationId xmlns:p14="http://schemas.microsoft.com/office/powerpoint/2010/main" val="1250805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4" y="2"/>
            <a:ext cx="7735887" cy="3410857"/>
          </a:xfrm>
        </p:spPr>
        <p:txBody>
          <a:bodyPr/>
          <a:lstStyle/>
          <a:p>
            <a:r>
              <a:rPr lang="en-US"/>
              <a:t>Click icon to add picture</a:t>
            </a:r>
            <a:endParaRPr lang="fr-CA"/>
          </a:p>
        </p:txBody>
      </p:sp>
      <p:sp>
        <p:nvSpPr>
          <p:cNvPr id="8" name="Picture Placeholder 6"/>
          <p:cNvSpPr>
            <a:spLocks noGrp="1"/>
          </p:cNvSpPr>
          <p:nvPr>
            <p:ph type="pic" sz="quarter" idx="11"/>
          </p:nvPr>
        </p:nvSpPr>
        <p:spPr>
          <a:xfrm>
            <a:off x="1" y="1"/>
            <a:ext cx="4456113" cy="6858000"/>
          </a:xfrm>
        </p:spPr>
        <p:txBody>
          <a:bodyPr/>
          <a:lstStyle/>
          <a:p>
            <a:r>
              <a:rPr lang="en-US"/>
              <a:t>Click icon to add picture</a:t>
            </a:r>
            <a:endParaRPr lang="fr-CA"/>
          </a:p>
        </p:txBody>
      </p:sp>
    </p:spTree>
    <p:extLst>
      <p:ext uri="{BB962C8B-B14F-4D97-AF65-F5344CB8AC3E}">
        <p14:creationId xmlns:p14="http://schemas.microsoft.com/office/powerpoint/2010/main" val="1568451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1"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646243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r>
              <a:rPr lang="en-US"/>
              <a:t>Click icon to add picture</a:t>
            </a:r>
            <a:endParaRPr lang="fr-CA"/>
          </a:p>
        </p:txBody>
      </p:sp>
      <p:sp>
        <p:nvSpPr>
          <p:cNvPr id="8" name="Picture Placeholder 6"/>
          <p:cNvSpPr>
            <a:spLocks noGrp="1"/>
          </p:cNvSpPr>
          <p:nvPr>
            <p:ph type="pic" sz="quarter" idx="11"/>
          </p:nvPr>
        </p:nvSpPr>
        <p:spPr>
          <a:xfrm>
            <a:off x="4997451" y="2149475"/>
            <a:ext cx="2197100" cy="2197100"/>
          </a:xfrm>
          <a:prstGeom prst="ellipse">
            <a:avLst/>
          </a:prstGeom>
        </p:spPr>
        <p:txBody>
          <a:bodyPr/>
          <a:lstStyle/>
          <a:p>
            <a:r>
              <a:rPr lang="en-US"/>
              <a:t>Click icon to add picture</a:t>
            </a:r>
            <a:endParaRPr lang="fr-CA"/>
          </a:p>
        </p:txBody>
      </p:sp>
      <p:sp>
        <p:nvSpPr>
          <p:cNvPr id="9" name="Picture Placeholder 6"/>
          <p:cNvSpPr>
            <a:spLocks noGrp="1"/>
          </p:cNvSpPr>
          <p:nvPr>
            <p:ph type="pic" sz="quarter" idx="12"/>
          </p:nvPr>
        </p:nvSpPr>
        <p:spPr>
          <a:xfrm>
            <a:off x="8594726" y="2149475"/>
            <a:ext cx="2197100" cy="2197100"/>
          </a:xfrm>
          <a:prstGeom prst="ellipse">
            <a:avLst/>
          </a:prstGeom>
        </p:spPr>
        <p:txBody>
          <a:bodyPr/>
          <a:lstStyle/>
          <a:p>
            <a:r>
              <a:rPr lang="en-US"/>
              <a:t>Click icon to add picture</a:t>
            </a:r>
            <a:endParaRPr lang="fr-CA"/>
          </a:p>
        </p:txBody>
      </p:sp>
    </p:spTree>
    <p:extLst>
      <p:ext uri="{BB962C8B-B14F-4D97-AF65-F5344CB8AC3E}">
        <p14:creationId xmlns:p14="http://schemas.microsoft.com/office/powerpoint/2010/main" val="3430758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3"/>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a:t>Click icon to add picture</a:t>
            </a:r>
            <a:endParaRPr lang="fr-CA" dirty="0"/>
          </a:p>
        </p:txBody>
      </p:sp>
      <p:sp>
        <p:nvSpPr>
          <p:cNvPr id="32" name="Picture Placeholder 31"/>
          <p:cNvSpPr>
            <a:spLocks noGrp="1"/>
          </p:cNvSpPr>
          <p:nvPr>
            <p:ph type="pic" sz="quarter" idx="11"/>
          </p:nvPr>
        </p:nvSpPr>
        <p:spPr>
          <a:xfrm>
            <a:off x="986052" y="2683011"/>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a:t>Click icon to add picture</a:t>
            </a:r>
            <a:endParaRPr lang="fr-CA" dirty="0"/>
          </a:p>
        </p:txBody>
      </p:sp>
      <p:sp>
        <p:nvSpPr>
          <p:cNvPr id="33" name="Picture Placeholder 32"/>
          <p:cNvSpPr>
            <a:spLocks noGrp="1"/>
          </p:cNvSpPr>
          <p:nvPr>
            <p:ph type="pic" sz="quarter" idx="12"/>
          </p:nvPr>
        </p:nvSpPr>
        <p:spPr>
          <a:xfrm>
            <a:off x="986052" y="4824159"/>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a:t>Click icon to add picture</a:t>
            </a:r>
            <a:endParaRPr lang="fr-CA" dirty="0"/>
          </a:p>
        </p:txBody>
      </p:sp>
    </p:spTree>
    <p:extLst>
      <p:ext uri="{BB962C8B-B14F-4D97-AF65-F5344CB8AC3E}">
        <p14:creationId xmlns:p14="http://schemas.microsoft.com/office/powerpoint/2010/main" val="2406286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692F-618A-432F-B4A0-0A49E6729EA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5C1E51B-79D8-480F-8A24-6D117953BF0E}"/>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4" name="Footer Placeholder 3">
            <a:extLst>
              <a:ext uri="{FF2B5EF4-FFF2-40B4-BE49-F238E27FC236}">
                <a16:creationId xmlns:a16="http://schemas.microsoft.com/office/drawing/2014/main" id="{B5FD8A03-3E4C-477E-AFCB-3ED5613FEB46}"/>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B3D9132C-11D4-4155-83B0-BBB12B92205C}"/>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2555616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30" y="2311609"/>
            <a:ext cx="2455231" cy="1775160"/>
          </a:xfrm>
        </p:spPr>
        <p:txBody>
          <a:bodyPr/>
          <a:lstStyle/>
          <a:p>
            <a:r>
              <a:rPr lang="en-US"/>
              <a:t>Click icon to add picture</a:t>
            </a:r>
            <a:endParaRPr lang="fr-CA"/>
          </a:p>
        </p:txBody>
      </p:sp>
      <p:sp>
        <p:nvSpPr>
          <p:cNvPr id="36" name="Picture Placeholder 32"/>
          <p:cNvSpPr>
            <a:spLocks noGrp="1"/>
          </p:cNvSpPr>
          <p:nvPr>
            <p:ph type="pic" sz="quarter" idx="13"/>
          </p:nvPr>
        </p:nvSpPr>
        <p:spPr>
          <a:xfrm>
            <a:off x="8796534" y="2311609"/>
            <a:ext cx="2455863" cy="1775160"/>
          </a:xfrm>
        </p:spPr>
        <p:txBody>
          <a:bodyPr/>
          <a:lstStyle/>
          <a:p>
            <a:r>
              <a:rPr lang="en-US"/>
              <a:t>Click icon to add picture</a:t>
            </a:r>
            <a:endParaRPr lang="fr-CA"/>
          </a:p>
        </p:txBody>
      </p:sp>
      <p:sp>
        <p:nvSpPr>
          <p:cNvPr id="37" name="Picture Placeholder 32"/>
          <p:cNvSpPr>
            <a:spLocks noGrp="1"/>
          </p:cNvSpPr>
          <p:nvPr>
            <p:ph type="pic" sz="quarter" idx="14"/>
          </p:nvPr>
        </p:nvSpPr>
        <p:spPr>
          <a:xfrm>
            <a:off x="6187998" y="4243261"/>
            <a:ext cx="2455863" cy="1775160"/>
          </a:xfrm>
        </p:spPr>
        <p:txBody>
          <a:bodyPr/>
          <a:lstStyle/>
          <a:p>
            <a:r>
              <a:rPr lang="en-US"/>
              <a:t>Click icon to add picture</a:t>
            </a:r>
            <a:endParaRPr lang="fr-CA"/>
          </a:p>
        </p:txBody>
      </p:sp>
      <p:sp>
        <p:nvSpPr>
          <p:cNvPr id="38" name="Picture Placeholder 32"/>
          <p:cNvSpPr>
            <a:spLocks noGrp="1"/>
          </p:cNvSpPr>
          <p:nvPr>
            <p:ph type="pic" sz="quarter" idx="15"/>
          </p:nvPr>
        </p:nvSpPr>
        <p:spPr>
          <a:xfrm>
            <a:off x="8796534" y="4240386"/>
            <a:ext cx="2455863" cy="1775160"/>
          </a:xfrm>
        </p:spPr>
        <p:txBody>
          <a:bodyPr/>
          <a:lstStyle/>
          <a:p>
            <a:r>
              <a:rPr lang="en-US"/>
              <a:t>Click icon to add picture</a:t>
            </a:r>
            <a:endParaRPr lang="fr-CA"/>
          </a:p>
        </p:txBody>
      </p:sp>
      <p:sp>
        <p:nvSpPr>
          <p:cNvPr id="39" name="Picture Placeholder 32"/>
          <p:cNvSpPr>
            <a:spLocks noGrp="1"/>
          </p:cNvSpPr>
          <p:nvPr>
            <p:ph type="pic" sz="quarter" idx="16"/>
          </p:nvPr>
        </p:nvSpPr>
        <p:spPr>
          <a:xfrm>
            <a:off x="3580087" y="2311610"/>
            <a:ext cx="2455231" cy="3703937"/>
          </a:xfrm>
        </p:spPr>
        <p:txBody>
          <a:bodyPr/>
          <a:lstStyle/>
          <a:p>
            <a:r>
              <a:rPr lang="en-US"/>
              <a:t>Click icon to add picture</a:t>
            </a:r>
            <a:endParaRPr lang="fr-CA"/>
          </a:p>
        </p:txBody>
      </p:sp>
      <p:sp>
        <p:nvSpPr>
          <p:cNvPr id="34" name="Picture Placeholder 32"/>
          <p:cNvSpPr>
            <a:spLocks noGrp="1"/>
          </p:cNvSpPr>
          <p:nvPr>
            <p:ph type="pic" sz="quarter" idx="11"/>
          </p:nvPr>
        </p:nvSpPr>
        <p:spPr>
          <a:xfrm>
            <a:off x="971551" y="4243261"/>
            <a:ext cx="2455863" cy="1775160"/>
          </a:xfrm>
        </p:spPr>
        <p:txBody>
          <a:bodyPr/>
          <a:lstStyle/>
          <a:p>
            <a:r>
              <a:rPr lang="en-US"/>
              <a:t>Click icon to add picture</a:t>
            </a:r>
            <a:endParaRPr lang="fr-CA"/>
          </a:p>
        </p:txBody>
      </p:sp>
      <p:sp>
        <p:nvSpPr>
          <p:cNvPr id="33" name="Picture Placeholder 32"/>
          <p:cNvSpPr>
            <a:spLocks noGrp="1"/>
          </p:cNvSpPr>
          <p:nvPr>
            <p:ph type="pic" sz="quarter" idx="10"/>
          </p:nvPr>
        </p:nvSpPr>
        <p:spPr>
          <a:xfrm>
            <a:off x="971551" y="2311926"/>
            <a:ext cx="2455863" cy="1775160"/>
          </a:xfrm>
        </p:spPr>
        <p:txBody>
          <a:bodyPr/>
          <a:lstStyle/>
          <a:p>
            <a:r>
              <a:rPr lang="en-US"/>
              <a:t>Click icon to add picture</a:t>
            </a:r>
            <a:endParaRPr lang="fr-CA"/>
          </a:p>
        </p:txBody>
      </p:sp>
    </p:spTree>
    <p:extLst>
      <p:ext uri="{BB962C8B-B14F-4D97-AF65-F5344CB8AC3E}">
        <p14:creationId xmlns:p14="http://schemas.microsoft.com/office/powerpoint/2010/main" val="1243858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r>
              <a:rPr lang="en-US"/>
              <a:t>Click icon to add picture</a:t>
            </a:r>
            <a:endParaRPr lang="fr-CA"/>
          </a:p>
        </p:txBody>
      </p:sp>
      <p:sp>
        <p:nvSpPr>
          <p:cNvPr id="48" name="Picture Placeholder 46"/>
          <p:cNvSpPr>
            <a:spLocks noGrp="1"/>
          </p:cNvSpPr>
          <p:nvPr>
            <p:ph type="pic" sz="quarter" idx="11"/>
          </p:nvPr>
        </p:nvSpPr>
        <p:spPr>
          <a:xfrm>
            <a:off x="2032000" y="0"/>
            <a:ext cx="2032000" cy="2071688"/>
          </a:xfrm>
        </p:spPr>
        <p:txBody>
          <a:bodyPr/>
          <a:lstStyle/>
          <a:p>
            <a:r>
              <a:rPr lang="en-US"/>
              <a:t>Click icon to add picture</a:t>
            </a:r>
            <a:endParaRPr lang="fr-CA"/>
          </a:p>
        </p:txBody>
      </p:sp>
      <p:sp>
        <p:nvSpPr>
          <p:cNvPr id="49" name="Picture Placeholder 46"/>
          <p:cNvSpPr>
            <a:spLocks noGrp="1"/>
          </p:cNvSpPr>
          <p:nvPr>
            <p:ph type="pic" sz="quarter" idx="12"/>
          </p:nvPr>
        </p:nvSpPr>
        <p:spPr>
          <a:xfrm>
            <a:off x="0" y="2071688"/>
            <a:ext cx="2032000" cy="2071688"/>
          </a:xfrm>
        </p:spPr>
        <p:txBody>
          <a:bodyPr/>
          <a:lstStyle/>
          <a:p>
            <a:r>
              <a:rPr lang="en-US"/>
              <a:t>Click icon to add picture</a:t>
            </a:r>
            <a:endParaRPr lang="fr-CA"/>
          </a:p>
        </p:txBody>
      </p:sp>
      <p:sp>
        <p:nvSpPr>
          <p:cNvPr id="50" name="Picture Placeholder 46"/>
          <p:cNvSpPr>
            <a:spLocks noGrp="1"/>
          </p:cNvSpPr>
          <p:nvPr>
            <p:ph type="pic" sz="quarter" idx="13"/>
          </p:nvPr>
        </p:nvSpPr>
        <p:spPr>
          <a:xfrm>
            <a:off x="4064000" y="0"/>
            <a:ext cx="2032000" cy="2071688"/>
          </a:xfrm>
        </p:spPr>
        <p:txBody>
          <a:bodyPr/>
          <a:lstStyle/>
          <a:p>
            <a:r>
              <a:rPr lang="en-US"/>
              <a:t>Click icon to add picture</a:t>
            </a:r>
            <a:endParaRPr lang="fr-CA"/>
          </a:p>
        </p:txBody>
      </p:sp>
      <p:sp>
        <p:nvSpPr>
          <p:cNvPr id="51" name="Picture Placeholder 46"/>
          <p:cNvSpPr>
            <a:spLocks noGrp="1"/>
          </p:cNvSpPr>
          <p:nvPr>
            <p:ph type="pic" sz="quarter" idx="14"/>
          </p:nvPr>
        </p:nvSpPr>
        <p:spPr>
          <a:xfrm>
            <a:off x="2032000" y="2071688"/>
            <a:ext cx="2032000" cy="2071688"/>
          </a:xfrm>
        </p:spPr>
        <p:txBody>
          <a:bodyPr/>
          <a:lstStyle/>
          <a:p>
            <a:r>
              <a:rPr lang="en-US"/>
              <a:t>Click icon to add picture</a:t>
            </a:r>
            <a:endParaRPr lang="fr-CA"/>
          </a:p>
        </p:txBody>
      </p:sp>
      <p:sp>
        <p:nvSpPr>
          <p:cNvPr id="52" name="Picture Placeholder 46"/>
          <p:cNvSpPr>
            <a:spLocks noGrp="1"/>
          </p:cNvSpPr>
          <p:nvPr>
            <p:ph type="pic" sz="quarter" idx="15"/>
          </p:nvPr>
        </p:nvSpPr>
        <p:spPr>
          <a:xfrm>
            <a:off x="4064000" y="2071688"/>
            <a:ext cx="2032000" cy="2071688"/>
          </a:xfrm>
        </p:spPr>
        <p:txBody>
          <a:bodyPr/>
          <a:lstStyle/>
          <a:p>
            <a:r>
              <a:rPr lang="en-US"/>
              <a:t>Click icon to add picture</a:t>
            </a:r>
            <a:endParaRPr lang="fr-CA"/>
          </a:p>
        </p:txBody>
      </p:sp>
      <p:sp>
        <p:nvSpPr>
          <p:cNvPr id="53" name="Picture Placeholder 46"/>
          <p:cNvSpPr>
            <a:spLocks noGrp="1"/>
          </p:cNvSpPr>
          <p:nvPr>
            <p:ph type="pic" sz="quarter" idx="16"/>
          </p:nvPr>
        </p:nvSpPr>
        <p:spPr>
          <a:xfrm>
            <a:off x="6096000" y="1560"/>
            <a:ext cx="2032000" cy="2071688"/>
          </a:xfrm>
        </p:spPr>
        <p:txBody>
          <a:bodyPr/>
          <a:lstStyle/>
          <a:p>
            <a:r>
              <a:rPr lang="en-US"/>
              <a:t>Click icon to add picture</a:t>
            </a:r>
            <a:endParaRPr lang="fr-CA"/>
          </a:p>
        </p:txBody>
      </p:sp>
      <p:sp>
        <p:nvSpPr>
          <p:cNvPr id="54" name="Picture Placeholder 46"/>
          <p:cNvSpPr>
            <a:spLocks noGrp="1"/>
          </p:cNvSpPr>
          <p:nvPr>
            <p:ph type="pic" sz="quarter" idx="17"/>
          </p:nvPr>
        </p:nvSpPr>
        <p:spPr>
          <a:xfrm>
            <a:off x="8128000" y="1560"/>
            <a:ext cx="2032000" cy="2071688"/>
          </a:xfrm>
        </p:spPr>
        <p:txBody>
          <a:bodyPr/>
          <a:lstStyle/>
          <a:p>
            <a:r>
              <a:rPr lang="en-US"/>
              <a:t>Click icon to add picture</a:t>
            </a:r>
            <a:endParaRPr lang="fr-CA"/>
          </a:p>
        </p:txBody>
      </p:sp>
      <p:sp>
        <p:nvSpPr>
          <p:cNvPr id="55" name="Picture Placeholder 46"/>
          <p:cNvSpPr>
            <a:spLocks noGrp="1"/>
          </p:cNvSpPr>
          <p:nvPr>
            <p:ph type="pic" sz="quarter" idx="18"/>
          </p:nvPr>
        </p:nvSpPr>
        <p:spPr>
          <a:xfrm>
            <a:off x="10160000" y="0"/>
            <a:ext cx="2032000" cy="2071688"/>
          </a:xfrm>
        </p:spPr>
        <p:txBody>
          <a:bodyPr/>
          <a:lstStyle/>
          <a:p>
            <a:r>
              <a:rPr lang="en-US"/>
              <a:t>Click icon to add picture</a:t>
            </a:r>
            <a:endParaRPr lang="fr-CA"/>
          </a:p>
        </p:txBody>
      </p:sp>
      <p:sp>
        <p:nvSpPr>
          <p:cNvPr id="56" name="Picture Placeholder 46"/>
          <p:cNvSpPr>
            <a:spLocks noGrp="1"/>
          </p:cNvSpPr>
          <p:nvPr>
            <p:ph type="pic" sz="quarter" idx="19"/>
          </p:nvPr>
        </p:nvSpPr>
        <p:spPr>
          <a:xfrm>
            <a:off x="6096000" y="2071688"/>
            <a:ext cx="2032000" cy="2071688"/>
          </a:xfrm>
        </p:spPr>
        <p:txBody>
          <a:bodyPr/>
          <a:lstStyle/>
          <a:p>
            <a:r>
              <a:rPr lang="en-US"/>
              <a:t>Click icon to add picture</a:t>
            </a:r>
            <a:endParaRPr lang="fr-CA"/>
          </a:p>
        </p:txBody>
      </p:sp>
      <p:sp>
        <p:nvSpPr>
          <p:cNvPr id="57" name="Picture Placeholder 46"/>
          <p:cNvSpPr>
            <a:spLocks noGrp="1"/>
          </p:cNvSpPr>
          <p:nvPr>
            <p:ph type="pic" sz="quarter" idx="20"/>
          </p:nvPr>
        </p:nvSpPr>
        <p:spPr>
          <a:xfrm>
            <a:off x="8128000" y="2071688"/>
            <a:ext cx="2032000" cy="2071688"/>
          </a:xfrm>
        </p:spPr>
        <p:txBody>
          <a:bodyPr/>
          <a:lstStyle/>
          <a:p>
            <a:r>
              <a:rPr lang="en-US"/>
              <a:t>Click icon to add picture</a:t>
            </a:r>
            <a:endParaRPr lang="fr-CA"/>
          </a:p>
        </p:txBody>
      </p:sp>
      <p:sp>
        <p:nvSpPr>
          <p:cNvPr id="58" name="Picture Placeholder 46"/>
          <p:cNvSpPr>
            <a:spLocks noGrp="1"/>
          </p:cNvSpPr>
          <p:nvPr>
            <p:ph type="pic" sz="quarter" idx="21"/>
          </p:nvPr>
        </p:nvSpPr>
        <p:spPr>
          <a:xfrm>
            <a:off x="10160000" y="2071688"/>
            <a:ext cx="2032000" cy="2071688"/>
          </a:xfrm>
        </p:spPr>
        <p:txBody>
          <a:bodyPr/>
          <a:lstStyle/>
          <a:p>
            <a:r>
              <a:rPr lang="en-US"/>
              <a:t>Click icon to add picture</a:t>
            </a:r>
            <a:endParaRPr lang="fr-CA"/>
          </a:p>
        </p:txBody>
      </p:sp>
    </p:spTree>
    <p:extLst>
      <p:ext uri="{BB962C8B-B14F-4D97-AF65-F5344CB8AC3E}">
        <p14:creationId xmlns:p14="http://schemas.microsoft.com/office/powerpoint/2010/main" val="3880663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r>
              <a:rPr lang="en-US"/>
              <a:t>Click icon to add picture</a:t>
            </a:r>
            <a:endParaRPr lang="fr-CA"/>
          </a:p>
        </p:txBody>
      </p:sp>
      <p:sp>
        <p:nvSpPr>
          <p:cNvPr id="14" name="Picture Placeholder 12"/>
          <p:cNvSpPr>
            <a:spLocks noGrp="1"/>
          </p:cNvSpPr>
          <p:nvPr>
            <p:ph type="pic" sz="quarter" idx="11"/>
          </p:nvPr>
        </p:nvSpPr>
        <p:spPr>
          <a:xfrm>
            <a:off x="6096000" y="0"/>
            <a:ext cx="6096000" cy="6858000"/>
          </a:xfrm>
        </p:spPr>
        <p:txBody>
          <a:bodyPr/>
          <a:lstStyle/>
          <a:p>
            <a:r>
              <a:rPr lang="en-US"/>
              <a:t>Click icon to add picture</a:t>
            </a:r>
            <a:endParaRPr lang="fr-CA"/>
          </a:p>
        </p:txBody>
      </p:sp>
    </p:spTree>
    <p:extLst>
      <p:ext uri="{BB962C8B-B14F-4D97-AF65-F5344CB8AC3E}">
        <p14:creationId xmlns:p14="http://schemas.microsoft.com/office/powerpoint/2010/main" val="660228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924729" y="2099434"/>
            <a:ext cx="1517499" cy="1517498"/>
          </a:xfrm>
          <a:prstGeom prst="ellipse">
            <a:avLst/>
          </a:prstGeom>
        </p:spPr>
        <p:txBody>
          <a:bodyPr/>
          <a:lstStyle/>
          <a:p>
            <a:r>
              <a:rPr lang="en-US"/>
              <a:t>Click icon to add picture</a:t>
            </a:r>
            <a:endParaRPr lang="fr-CA" dirty="0"/>
          </a:p>
        </p:txBody>
      </p:sp>
      <p:sp>
        <p:nvSpPr>
          <p:cNvPr id="36" name="Picture Placeholder 14"/>
          <p:cNvSpPr>
            <a:spLocks noGrp="1"/>
          </p:cNvSpPr>
          <p:nvPr>
            <p:ph type="pic" sz="quarter" idx="15"/>
          </p:nvPr>
        </p:nvSpPr>
        <p:spPr>
          <a:xfrm>
            <a:off x="6441609" y="2099434"/>
            <a:ext cx="1517499" cy="1517498"/>
          </a:xfrm>
          <a:prstGeom prst="ellipse">
            <a:avLst/>
          </a:prstGeom>
        </p:spPr>
        <p:txBody>
          <a:bodyPr/>
          <a:lstStyle/>
          <a:p>
            <a:r>
              <a:rPr lang="en-US"/>
              <a:t>Click icon to add picture</a:t>
            </a:r>
            <a:endParaRPr lang="fr-CA"/>
          </a:p>
        </p:txBody>
      </p:sp>
      <p:sp>
        <p:nvSpPr>
          <p:cNvPr id="39" name="Picture Placeholder 14"/>
          <p:cNvSpPr>
            <a:spLocks noGrp="1"/>
          </p:cNvSpPr>
          <p:nvPr>
            <p:ph type="pic" sz="quarter" idx="16"/>
          </p:nvPr>
        </p:nvSpPr>
        <p:spPr>
          <a:xfrm>
            <a:off x="924729" y="4390497"/>
            <a:ext cx="1517499" cy="1517498"/>
          </a:xfrm>
          <a:prstGeom prst="ellipse">
            <a:avLst/>
          </a:prstGeom>
        </p:spPr>
        <p:txBody>
          <a:bodyPr/>
          <a:lstStyle/>
          <a:p>
            <a:r>
              <a:rPr lang="en-US"/>
              <a:t>Click icon to add picture</a:t>
            </a:r>
            <a:endParaRPr lang="fr-CA"/>
          </a:p>
        </p:txBody>
      </p:sp>
      <p:sp>
        <p:nvSpPr>
          <p:cNvPr id="40" name="Picture Placeholder 14"/>
          <p:cNvSpPr>
            <a:spLocks noGrp="1"/>
          </p:cNvSpPr>
          <p:nvPr>
            <p:ph type="pic" sz="quarter" idx="17"/>
          </p:nvPr>
        </p:nvSpPr>
        <p:spPr>
          <a:xfrm>
            <a:off x="6441609" y="4390497"/>
            <a:ext cx="1517499" cy="1517498"/>
          </a:xfrm>
          <a:prstGeom prst="ellipse">
            <a:avLst/>
          </a:prstGeom>
        </p:spPr>
        <p:txBody>
          <a:bodyPr/>
          <a:lstStyle/>
          <a:p>
            <a:r>
              <a:rPr lang="en-US"/>
              <a:t>Click icon to add picture</a:t>
            </a:r>
            <a:endParaRPr lang="fr-CA"/>
          </a:p>
        </p:txBody>
      </p:sp>
    </p:spTree>
    <p:extLst>
      <p:ext uri="{BB962C8B-B14F-4D97-AF65-F5344CB8AC3E}">
        <p14:creationId xmlns:p14="http://schemas.microsoft.com/office/powerpoint/2010/main" val="670120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userDrawn="1">
          <p15:clr>
            <a:srgbClr val="FBAE40"/>
          </p15:clr>
        </p15:guide>
        <p15:guide id="2" pos="439" userDrawn="1">
          <p15:clr>
            <a:srgbClr val="FBAE40"/>
          </p15:clr>
        </p15:guide>
        <p15:guide id="3" pos="7243"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9" cy="1517498"/>
          </a:xfrm>
          <a:prstGeom prst="ellipse">
            <a:avLst/>
          </a:prstGeom>
        </p:spPr>
        <p:txBody>
          <a:bodyPr>
            <a:normAutofit/>
          </a:bodyPr>
          <a:lstStyle>
            <a:lvl1pPr>
              <a:defRPr sz="1600"/>
            </a:lvl1pPr>
          </a:lstStyle>
          <a:p>
            <a:r>
              <a:rPr lang="en-US"/>
              <a:t>Click icon to add picture</a:t>
            </a:r>
            <a:endParaRPr lang="fr-CA" dirty="0"/>
          </a:p>
        </p:txBody>
      </p:sp>
      <p:sp>
        <p:nvSpPr>
          <p:cNvPr id="23" name="Picture Placeholder 14"/>
          <p:cNvSpPr>
            <a:spLocks noGrp="1"/>
          </p:cNvSpPr>
          <p:nvPr>
            <p:ph type="pic" sz="quarter" idx="15"/>
          </p:nvPr>
        </p:nvSpPr>
        <p:spPr>
          <a:xfrm>
            <a:off x="3966960" y="2889250"/>
            <a:ext cx="1517499" cy="1517498"/>
          </a:xfrm>
          <a:prstGeom prst="ellipse">
            <a:avLst/>
          </a:prstGeom>
        </p:spPr>
        <p:txBody>
          <a:bodyPr>
            <a:normAutofit/>
          </a:bodyPr>
          <a:lstStyle>
            <a:lvl1pPr>
              <a:defRPr sz="1600"/>
            </a:lvl1pPr>
          </a:lstStyle>
          <a:p>
            <a:r>
              <a:rPr lang="en-US"/>
              <a:t>Click icon to add picture</a:t>
            </a:r>
            <a:endParaRPr lang="fr-CA" dirty="0"/>
          </a:p>
        </p:txBody>
      </p:sp>
      <p:sp>
        <p:nvSpPr>
          <p:cNvPr id="24" name="Picture Placeholder 14"/>
          <p:cNvSpPr>
            <a:spLocks noGrp="1"/>
          </p:cNvSpPr>
          <p:nvPr>
            <p:ph type="pic" sz="quarter" idx="16"/>
          </p:nvPr>
        </p:nvSpPr>
        <p:spPr>
          <a:xfrm>
            <a:off x="6715868" y="2889250"/>
            <a:ext cx="1517499" cy="1517498"/>
          </a:xfrm>
          <a:prstGeom prst="ellipse">
            <a:avLst/>
          </a:prstGeom>
        </p:spPr>
        <p:txBody>
          <a:bodyPr>
            <a:normAutofit/>
          </a:bodyPr>
          <a:lstStyle>
            <a:lvl1pPr>
              <a:defRPr sz="1600"/>
            </a:lvl1pPr>
          </a:lstStyle>
          <a:p>
            <a:r>
              <a:rPr lang="en-US"/>
              <a:t>Click icon to add picture</a:t>
            </a:r>
            <a:endParaRPr lang="fr-CA" dirty="0"/>
          </a:p>
        </p:txBody>
      </p:sp>
      <p:sp>
        <p:nvSpPr>
          <p:cNvPr id="25" name="Picture Placeholder 14"/>
          <p:cNvSpPr>
            <a:spLocks noGrp="1"/>
          </p:cNvSpPr>
          <p:nvPr>
            <p:ph type="pic" sz="quarter" idx="17"/>
          </p:nvPr>
        </p:nvSpPr>
        <p:spPr>
          <a:xfrm>
            <a:off x="9463157" y="2889250"/>
            <a:ext cx="1517499" cy="1517498"/>
          </a:xfrm>
          <a:prstGeom prst="ellipse">
            <a:avLst/>
          </a:prstGeom>
        </p:spPr>
        <p:txBody>
          <a:bodyPr>
            <a:normAutofit/>
          </a:bodyPr>
          <a:lstStyle>
            <a:lvl1pPr>
              <a:defRPr sz="1600"/>
            </a:lvl1pPr>
          </a:lstStyle>
          <a:p>
            <a:r>
              <a:rPr lang="en-US"/>
              <a:t>Click icon to add picture</a:t>
            </a:r>
            <a:endParaRPr lang="fr-CA" dirty="0"/>
          </a:p>
        </p:txBody>
      </p:sp>
    </p:spTree>
    <p:extLst>
      <p:ext uri="{BB962C8B-B14F-4D97-AF65-F5344CB8AC3E}">
        <p14:creationId xmlns:p14="http://schemas.microsoft.com/office/powerpoint/2010/main" val="3023007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userDrawn="1">
          <p15:clr>
            <a:srgbClr val="FBAE40"/>
          </p15:clr>
        </p15:guide>
        <p15:guide id="2" orient="horz" pos="182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r>
              <a:rPr lang="en-US"/>
              <a:t>Click icon to add picture</a:t>
            </a:r>
            <a:endParaRPr lang="fr-CA"/>
          </a:p>
        </p:txBody>
      </p:sp>
      <p:sp>
        <p:nvSpPr>
          <p:cNvPr id="6" name="Picture Placeholder 6"/>
          <p:cNvSpPr>
            <a:spLocks noGrp="1"/>
          </p:cNvSpPr>
          <p:nvPr>
            <p:ph type="pic" sz="quarter" idx="10"/>
          </p:nvPr>
        </p:nvSpPr>
        <p:spPr>
          <a:xfrm>
            <a:off x="4862173" y="1650666"/>
            <a:ext cx="2467657" cy="2467657"/>
          </a:xfrm>
          <a:prstGeom prst="ellipse">
            <a:avLst/>
          </a:prstGeom>
        </p:spPr>
        <p:txBody>
          <a:bodyPr/>
          <a:lstStyle/>
          <a:p>
            <a:r>
              <a:rPr lang="en-US"/>
              <a:t>Click icon to add picture</a:t>
            </a:r>
            <a:endParaRPr lang="fr-CA"/>
          </a:p>
        </p:txBody>
      </p:sp>
    </p:spTree>
    <p:extLst>
      <p:ext uri="{BB962C8B-B14F-4D97-AF65-F5344CB8AC3E}">
        <p14:creationId xmlns:p14="http://schemas.microsoft.com/office/powerpoint/2010/main" val="2609564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
            <a:ext cx="4064000" cy="5222875"/>
          </a:xfrm>
        </p:spPr>
        <p:txBody>
          <a:bodyPr/>
          <a:lstStyle/>
          <a:p>
            <a:r>
              <a:rPr lang="en-US"/>
              <a:t>Click icon to add picture</a:t>
            </a:r>
            <a:endParaRPr lang="fr-CA"/>
          </a:p>
        </p:txBody>
      </p:sp>
      <p:sp>
        <p:nvSpPr>
          <p:cNvPr id="18" name="Picture Placeholder 6"/>
          <p:cNvSpPr>
            <a:spLocks noGrp="1"/>
          </p:cNvSpPr>
          <p:nvPr>
            <p:ph type="pic" sz="quarter" idx="11"/>
          </p:nvPr>
        </p:nvSpPr>
        <p:spPr>
          <a:xfrm>
            <a:off x="4063999" y="2"/>
            <a:ext cx="4064000" cy="5222875"/>
          </a:xfrm>
        </p:spPr>
        <p:txBody>
          <a:bodyPr/>
          <a:lstStyle/>
          <a:p>
            <a:r>
              <a:rPr lang="en-US"/>
              <a:t>Click icon to add picture</a:t>
            </a:r>
            <a:endParaRPr lang="fr-CA"/>
          </a:p>
        </p:txBody>
      </p:sp>
      <p:sp>
        <p:nvSpPr>
          <p:cNvPr id="19" name="Picture Placeholder 6"/>
          <p:cNvSpPr>
            <a:spLocks noGrp="1"/>
          </p:cNvSpPr>
          <p:nvPr>
            <p:ph type="pic" sz="quarter" idx="12"/>
          </p:nvPr>
        </p:nvSpPr>
        <p:spPr>
          <a:xfrm>
            <a:off x="8127996" y="2"/>
            <a:ext cx="4064000" cy="5222875"/>
          </a:xfrm>
        </p:spPr>
        <p:txBody>
          <a:bodyPr/>
          <a:lstStyle/>
          <a:p>
            <a:r>
              <a:rPr lang="en-US"/>
              <a:t>Click icon to add picture</a:t>
            </a:r>
            <a:endParaRPr lang="fr-CA"/>
          </a:p>
        </p:txBody>
      </p:sp>
    </p:spTree>
    <p:extLst>
      <p:ext uri="{BB962C8B-B14F-4D97-AF65-F5344CB8AC3E}">
        <p14:creationId xmlns:p14="http://schemas.microsoft.com/office/powerpoint/2010/main" val="174483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userDrawn="1">
          <p15:clr>
            <a:srgbClr val="FBAE40"/>
          </p15:clr>
        </p15:guide>
        <p15:guide id="2" pos="439" userDrawn="1">
          <p15:clr>
            <a:srgbClr val="FBAE40"/>
          </p15:clr>
        </p15:guide>
        <p15:guide id="3" pos="724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3"/>
            <a:ext cx="2422395" cy="2349381"/>
          </a:xfrm>
        </p:spPr>
        <p:txBody>
          <a:bodyPr/>
          <a:lstStyle/>
          <a:p>
            <a:r>
              <a:rPr lang="en-US"/>
              <a:t>Click icon to add picture</a:t>
            </a:r>
            <a:endParaRPr lang="fr-CA"/>
          </a:p>
        </p:txBody>
      </p:sp>
      <p:sp>
        <p:nvSpPr>
          <p:cNvPr id="12" name="Picture Placeholder 6"/>
          <p:cNvSpPr>
            <a:spLocks noGrp="1"/>
          </p:cNvSpPr>
          <p:nvPr>
            <p:ph type="pic" sz="quarter" idx="11"/>
          </p:nvPr>
        </p:nvSpPr>
        <p:spPr>
          <a:xfrm>
            <a:off x="3423364" y="2018343"/>
            <a:ext cx="2422395" cy="2349381"/>
          </a:xfrm>
        </p:spPr>
        <p:txBody>
          <a:bodyPr/>
          <a:lstStyle/>
          <a:p>
            <a:r>
              <a:rPr lang="en-US"/>
              <a:t>Click icon to add picture</a:t>
            </a:r>
            <a:endParaRPr lang="fr-CA"/>
          </a:p>
        </p:txBody>
      </p:sp>
      <p:sp>
        <p:nvSpPr>
          <p:cNvPr id="13" name="Picture Placeholder 6"/>
          <p:cNvSpPr>
            <a:spLocks noGrp="1"/>
          </p:cNvSpPr>
          <p:nvPr>
            <p:ph type="pic" sz="quarter" idx="12"/>
          </p:nvPr>
        </p:nvSpPr>
        <p:spPr>
          <a:xfrm>
            <a:off x="6346243" y="2018343"/>
            <a:ext cx="2422395" cy="2349381"/>
          </a:xfrm>
        </p:spPr>
        <p:txBody>
          <a:bodyPr/>
          <a:lstStyle/>
          <a:p>
            <a:r>
              <a:rPr lang="en-US"/>
              <a:t>Click icon to add picture</a:t>
            </a:r>
            <a:endParaRPr lang="fr-CA"/>
          </a:p>
        </p:txBody>
      </p:sp>
      <p:sp>
        <p:nvSpPr>
          <p:cNvPr id="14" name="Picture Placeholder 6"/>
          <p:cNvSpPr>
            <a:spLocks noGrp="1"/>
          </p:cNvSpPr>
          <p:nvPr>
            <p:ph type="pic" sz="quarter" idx="13"/>
          </p:nvPr>
        </p:nvSpPr>
        <p:spPr>
          <a:xfrm>
            <a:off x="9269121" y="2018343"/>
            <a:ext cx="2422395" cy="2349381"/>
          </a:xfrm>
        </p:spPr>
        <p:txBody>
          <a:bodyPr/>
          <a:lstStyle/>
          <a:p>
            <a:r>
              <a:rPr lang="en-US"/>
              <a:t>Click icon to add picture</a:t>
            </a:r>
            <a:endParaRPr lang="fr-CA"/>
          </a:p>
        </p:txBody>
      </p:sp>
    </p:spTree>
    <p:extLst>
      <p:ext uri="{BB962C8B-B14F-4D97-AF65-F5344CB8AC3E}">
        <p14:creationId xmlns:p14="http://schemas.microsoft.com/office/powerpoint/2010/main" val="2169108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userDrawn="1">
          <p15:clr>
            <a:srgbClr val="FBAE40"/>
          </p15:clr>
        </p15:guide>
        <p15:guide id="2" pos="439" userDrawn="1">
          <p15:clr>
            <a:srgbClr val="FBAE40"/>
          </p15:clr>
        </p15:guide>
        <p15:guide id="3" pos="7243" userDrawn="1">
          <p15:clr>
            <a:srgbClr val="FBAE40"/>
          </p15:clr>
        </p15:guide>
        <p15:guide id="4" orient="horz" pos="43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1" y="1983856"/>
            <a:ext cx="2888337" cy="2890293"/>
          </a:xfrm>
          <a:prstGeom prst="diamond">
            <a:avLst/>
          </a:prstGeom>
        </p:spPr>
        <p:txBody>
          <a:bodyPr/>
          <a:lstStyle/>
          <a:p>
            <a:r>
              <a:rPr lang="en-US"/>
              <a:t>Click icon to add picture</a:t>
            </a:r>
            <a:endParaRPr lang="fr-CA"/>
          </a:p>
        </p:txBody>
      </p:sp>
      <p:sp>
        <p:nvSpPr>
          <p:cNvPr id="10" name="Picture Placeholder 4"/>
          <p:cNvSpPr>
            <a:spLocks noGrp="1"/>
          </p:cNvSpPr>
          <p:nvPr>
            <p:ph type="pic" sz="quarter" idx="11"/>
          </p:nvPr>
        </p:nvSpPr>
        <p:spPr>
          <a:xfrm>
            <a:off x="3143798" y="1983856"/>
            <a:ext cx="2888337" cy="2890293"/>
          </a:xfrm>
          <a:prstGeom prst="diamond">
            <a:avLst/>
          </a:prstGeom>
        </p:spPr>
        <p:txBody>
          <a:bodyPr/>
          <a:lstStyle/>
          <a:p>
            <a:r>
              <a:rPr lang="en-US"/>
              <a:t>Click icon to add picture</a:t>
            </a:r>
            <a:endParaRPr lang="fr-CA"/>
          </a:p>
        </p:txBody>
      </p:sp>
      <p:sp>
        <p:nvSpPr>
          <p:cNvPr id="11" name="Picture Placeholder 4"/>
          <p:cNvSpPr>
            <a:spLocks noGrp="1"/>
          </p:cNvSpPr>
          <p:nvPr>
            <p:ph type="pic" sz="quarter" idx="12"/>
          </p:nvPr>
        </p:nvSpPr>
        <p:spPr>
          <a:xfrm>
            <a:off x="9175933" y="1983856"/>
            <a:ext cx="2888337" cy="2890293"/>
          </a:xfrm>
          <a:prstGeom prst="diamond">
            <a:avLst/>
          </a:prstGeom>
        </p:spPr>
        <p:txBody>
          <a:bodyPr/>
          <a:lstStyle/>
          <a:p>
            <a:r>
              <a:rPr lang="en-US"/>
              <a:t>Click icon to add picture</a:t>
            </a:r>
            <a:endParaRPr lang="fr-CA"/>
          </a:p>
        </p:txBody>
      </p:sp>
      <p:sp>
        <p:nvSpPr>
          <p:cNvPr id="12" name="Picture Placeholder 4"/>
          <p:cNvSpPr>
            <a:spLocks noGrp="1"/>
          </p:cNvSpPr>
          <p:nvPr>
            <p:ph type="pic" sz="quarter" idx="13"/>
          </p:nvPr>
        </p:nvSpPr>
        <p:spPr>
          <a:xfrm>
            <a:off x="6159865" y="1983856"/>
            <a:ext cx="2888337" cy="2890293"/>
          </a:xfrm>
          <a:prstGeom prst="diamond">
            <a:avLst/>
          </a:prstGeom>
        </p:spPr>
        <p:txBody>
          <a:bodyPr/>
          <a:lstStyle/>
          <a:p>
            <a:r>
              <a:rPr lang="en-US"/>
              <a:t>Click icon to add picture</a:t>
            </a:r>
            <a:endParaRPr lang="fr-CA"/>
          </a:p>
        </p:txBody>
      </p:sp>
      <p:sp>
        <p:nvSpPr>
          <p:cNvPr id="13" name="Picture Placeholder 4"/>
          <p:cNvSpPr>
            <a:spLocks noGrp="1"/>
          </p:cNvSpPr>
          <p:nvPr>
            <p:ph type="pic" sz="quarter" idx="14"/>
          </p:nvPr>
        </p:nvSpPr>
        <p:spPr>
          <a:xfrm>
            <a:off x="-1376073" y="3556494"/>
            <a:ext cx="2888337" cy="2890293"/>
          </a:xfrm>
          <a:prstGeom prst="diamond">
            <a:avLst/>
          </a:prstGeom>
        </p:spPr>
        <p:txBody>
          <a:bodyPr/>
          <a:lstStyle/>
          <a:p>
            <a:r>
              <a:rPr lang="en-US"/>
              <a:t>Click icon to add picture</a:t>
            </a:r>
            <a:endParaRPr lang="fr-CA"/>
          </a:p>
        </p:txBody>
      </p:sp>
      <p:sp>
        <p:nvSpPr>
          <p:cNvPr id="14" name="Picture Placeholder 4"/>
          <p:cNvSpPr>
            <a:spLocks noGrp="1"/>
          </p:cNvSpPr>
          <p:nvPr>
            <p:ph type="pic" sz="quarter" idx="15"/>
          </p:nvPr>
        </p:nvSpPr>
        <p:spPr>
          <a:xfrm>
            <a:off x="1639996" y="3556494"/>
            <a:ext cx="2888337" cy="2890293"/>
          </a:xfrm>
          <a:prstGeom prst="diamond">
            <a:avLst/>
          </a:prstGeom>
        </p:spPr>
        <p:txBody>
          <a:bodyPr/>
          <a:lstStyle/>
          <a:p>
            <a:r>
              <a:rPr lang="en-US"/>
              <a:t>Click icon to add picture</a:t>
            </a:r>
            <a:endParaRPr lang="fr-CA"/>
          </a:p>
        </p:txBody>
      </p:sp>
      <p:sp>
        <p:nvSpPr>
          <p:cNvPr id="16" name="Picture Placeholder 4"/>
          <p:cNvSpPr>
            <a:spLocks noGrp="1"/>
          </p:cNvSpPr>
          <p:nvPr>
            <p:ph type="pic" sz="quarter" idx="16"/>
          </p:nvPr>
        </p:nvSpPr>
        <p:spPr>
          <a:xfrm>
            <a:off x="7672129" y="3556494"/>
            <a:ext cx="2888337" cy="2890293"/>
          </a:xfrm>
          <a:prstGeom prst="diamond">
            <a:avLst/>
          </a:prstGeom>
        </p:spPr>
        <p:txBody>
          <a:bodyPr/>
          <a:lstStyle/>
          <a:p>
            <a:r>
              <a:rPr lang="en-US"/>
              <a:t>Click icon to add picture</a:t>
            </a:r>
            <a:endParaRPr lang="fr-CA"/>
          </a:p>
        </p:txBody>
      </p:sp>
      <p:sp>
        <p:nvSpPr>
          <p:cNvPr id="17" name="Picture Placeholder 4"/>
          <p:cNvSpPr>
            <a:spLocks noGrp="1"/>
          </p:cNvSpPr>
          <p:nvPr>
            <p:ph type="pic" sz="quarter" idx="17"/>
          </p:nvPr>
        </p:nvSpPr>
        <p:spPr>
          <a:xfrm>
            <a:off x="4656062" y="3556494"/>
            <a:ext cx="2888337" cy="2890293"/>
          </a:xfrm>
          <a:prstGeom prst="diamond">
            <a:avLst/>
          </a:prstGeom>
        </p:spPr>
        <p:txBody>
          <a:bodyPr/>
          <a:lstStyle/>
          <a:p>
            <a:r>
              <a:rPr lang="en-US"/>
              <a:t>Click icon to add picture</a:t>
            </a:r>
            <a:endParaRPr lang="fr-CA"/>
          </a:p>
        </p:txBody>
      </p:sp>
      <p:sp>
        <p:nvSpPr>
          <p:cNvPr id="18" name="Picture Placeholder 4"/>
          <p:cNvSpPr>
            <a:spLocks noGrp="1"/>
          </p:cNvSpPr>
          <p:nvPr>
            <p:ph type="pic" sz="quarter" idx="18"/>
          </p:nvPr>
        </p:nvSpPr>
        <p:spPr>
          <a:xfrm>
            <a:off x="10688197" y="3556494"/>
            <a:ext cx="2888337" cy="2890293"/>
          </a:xfrm>
          <a:prstGeom prst="diamond">
            <a:avLst/>
          </a:prstGeom>
        </p:spPr>
        <p:txBody>
          <a:bodyPr/>
          <a:lstStyle/>
          <a:p>
            <a:r>
              <a:rPr lang="en-US"/>
              <a:t>Click icon to add picture</a:t>
            </a:r>
            <a:endParaRPr lang="fr-CA"/>
          </a:p>
        </p:txBody>
      </p:sp>
      <p:sp>
        <p:nvSpPr>
          <p:cNvPr id="19" name="Picture Placeholder 4"/>
          <p:cNvSpPr>
            <a:spLocks noGrp="1"/>
          </p:cNvSpPr>
          <p:nvPr>
            <p:ph type="pic" sz="quarter" idx="19"/>
          </p:nvPr>
        </p:nvSpPr>
        <p:spPr>
          <a:xfrm>
            <a:off x="-1376073" y="411218"/>
            <a:ext cx="2888337" cy="2890293"/>
          </a:xfrm>
          <a:prstGeom prst="diamond">
            <a:avLst/>
          </a:prstGeom>
        </p:spPr>
        <p:txBody>
          <a:bodyPr/>
          <a:lstStyle/>
          <a:p>
            <a:r>
              <a:rPr lang="en-US"/>
              <a:t>Click icon to add picture</a:t>
            </a:r>
            <a:endParaRPr lang="fr-CA"/>
          </a:p>
        </p:txBody>
      </p:sp>
      <p:sp>
        <p:nvSpPr>
          <p:cNvPr id="21" name="Picture Placeholder 4"/>
          <p:cNvSpPr>
            <a:spLocks noGrp="1"/>
          </p:cNvSpPr>
          <p:nvPr>
            <p:ph type="pic" sz="quarter" idx="21"/>
          </p:nvPr>
        </p:nvSpPr>
        <p:spPr>
          <a:xfrm>
            <a:off x="7672129" y="411218"/>
            <a:ext cx="2888337" cy="2890293"/>
          </a:xfrm>
          <a:prstGeom prst="diamond">
            <a:avLst/>
          </a:prstGeom>
        </p:spPr>
        <p:txBody>
          <a:bodyPr/>
          <a:lstStyle/>
          <a:p>
            <a:r>
              <a:rPr lang="en-US"/>
              <a:t>Click icon to add picture</a:t>
            </a:r>
            <a:endParaRPr lang="fr-CA"/>
          </a:p>
        </p:txBody>
      </p:sp>
      <p:sp>
        <p:nvSpPr>
          <p:cNvPr id="22" name="Picture Placeholder 4"/>
          <p:cNvSpPr>
            <a:spLocks noGrp="1"/>
          </p:cNvSpPr>
          <p:nvPr>
            <p:ph type="pic" sz="quarter" idx="22"/>
          </p:nvPr>
        </p:nvSpPr>
        <p:spPr>
          <a:xfrm>
            <a:off x="4656062" y="411218"/>
            <a:ext cx="2888337" cy="2890293"/>
          </a:xfrm>
          <a:prstGeom prst="diamond">
            <a:avLst/>
          </a:prstGeom>
        </p:spPr>
        <p:txBody>
          <a:bodyPr/>
          <a:lstStyle/>
          <a:p>
            <a:r>
              <a:rPr lang="en-US"/>
              <a:t>Click icon to add picture</a:t>
            </a:r>
            <a:endParaRPr lang="fr-CA"/>
          </a:p>
        </p:txBody>
      </p:sp>
      <p:sp>
        <p:nvSpPr>
          <p:cNvPr id="26" name="Picture Placeholder 4"/>
          <p:cNvSpPr>
            <a:spLocks noGrp="1"/>
          </p:cNvSpPr>
          <p:nvPr>
            <p:ph type="pic" sz="quarter" idx="23"/>
          </p:nvPr>
        </p:nvSpPr>
        <p:spPr>
          <a:xfrm>
            <a:off x="10688197" y="411218"/>
            <a:ext cx="2888337" cy="2890293"/>
          </a:xfrm>
          <a:prstGeom prst="diamond">
            <a:avLst/>
          </a:prstGeom>
        </p:spPr>
        <p:txBody>
          <a:bodyPr/>
          <a:lstStyle/>
          <a:p>
            <a:r>
              <a:rPr lang="en-US"/>
              <a:t>Click icon to add picture</a:t>
            </a:r>
            <a:endParaRPr lang="fr-CA"/>
          </a:p>
        </p:txBody>
      </p:sp>
    </p:spTree>
    <p:extLst>
      <p:ext uri="{BB962C8B-B14F-4D97-AF65-F5344CB8AC3E}">
        <p14:creationId xmlns:p14="http://schemas.microsoft.com/office/powerpoint/2010/main" val="2402467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7"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59192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E30338-6EE7-428C-AD96-068864FD2296}"/>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3" name="Footer Placeholder 2">
            <a:extLst>
              <a:ext uri="{FF2B5EF4-FFF2-40B4-BE49-F238E27FC236}">
                <a16:creationId xmlns:a16="http://schemas.microsoft.com/office/drawing/2014/main" id="{B0E3830D-2B3A-4438-B059-D9E976225195}"/>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663CB76-62C2-469D-84FA-F174FB390CAA}"/>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15747075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7" y="249383"/>
            <a:ext cx="3665271"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r>
              <a:rPr lang="en-US"/>
              <a:t>Click icon to add picture</a:t>
            </a:r>
            <a:endParaRPr lang="fr-CA"/>
          </a:p>
        </p:txBody>
      </p:sp>
      <p:sp>
        <p:nvSpPr>
          <p:cNvPr id="14" name="AutoShape 7"/>
          <p:cNvSpPr>
            <a:spLocks noChangeAspect="1" noChangeArrowheads="1" noTextEdit="1"/>
          </p:cNvSpPr>
          <p:nvPr/>
        </p:nvSpPr>
        <p:spPr bwMode="auto">
          <a:xfrm>
            <a:off x="3400426"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sz="1800"/>
          </a:p>
        </p:txBody>
      </p:sp>
    </p:spTree>
    <p:extLst>
      <p:ext uri="{BB962C8B-B14F-4D97-AF65-F5344CB8AC3E}">
        <p14:creationId xmlns:p14="http://schemas.microsoft.com/office/powerpoint/2010/main" val="441827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045953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0"/>
            <a:ext cx="6017343"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332267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49" y="673100"/>
            <a:ext cx="4210051" cy="3752850"/>
          </a:xfrm>
        </p:spPr>
        <p:txBody>
          <a:bodyPr/>
          <a:lstStyle/>
          <a:p>
            <a:r>
              <a:rPr lang="en-US"/>
              <a:t>Click icon to add picture</a:t>
            </a:r>
            <a:endParaRPr lang="fr-CA"/>
          </a:p>
        </p:txBody>
      </p:sp>
      <p:sp>
        <p:nvSpPr>
          <p:cNvPr id="8" name="Picture Placeholder 6"/>
          <p:cNvSpPr>
            <a:spLocks noGrp="1"/>
          </p:cNvSpPr>
          <p:nvPr>
            <p:ph type="pic" sz="quarter" idx="11"/>
          </p:nvPr>
        </p:nvSpPr>
        <p:spPr>
          <a:xfrm>
            <a:off x="4959350" y="673100"/>
            <a:ext cx="2266951" cy="3752850"/>
          </a:xfrm>
        </p:spPr>
        <p:txBody>
          <a:bodyPr/>
          <a:lstStyle/>
          <a:p>
            <a:r>
              <a:rPr lang="en-US"/>
              <a:t>Click icon to add picture</a:t>
            </a:r>
            <a:endParaRPr lang="fr-CA"/>
          </a:p>
        </p:txBody>
      </p:sp>
      <p:sp>
        <p:nvSpPr>
          <p:cNvPr id="9" name="Picture Placeholder 6"/>
          <p:cNvSpPr>
            <a:spLocks noGrp="1"/>
          </p:cNvSpPr>
          <p:nvPr>
            <p:ph type="pic" sz="quarter" idx="12"/>
          </p:nvPr>
        </p:nvSpPr>
        <p:spPr>
          <a:xfrm>
            <a:off x="628649" y="4559300"/>
            <a:ext cx="6597651" cy="1638300"/>
          </a:xfrm>
        </p:spPr>
        <p:txBody>
          <a:bodyPr/>
          <a:lstStyle/>
          <a:p>
            <a:r>
              <a:rPr lang="en-US"/>
              <a:t>Click icon to add picture</a:t>
            </a:r>
            <a:endParaRPr lang="fr-CA"/>
          </a:p>
        </p:txBody>
      </p:sp>
      <p:sp>
        <p:nvSpPr>
          <p:cNvPr id="10" name="Picture Placeholder 6"/>
          <p:cNvSpPr>
            <a:spLocks noGrp="1"/>
          </p:cNvSpPr>
          <p:nvPr>
            <p:ph type="pic" sz="quarter" idx="13"/>
          </p:nvPr>
        </p:nvSpPr>
        <p:spPr>
          <a:xfrm>
            <a:off x="7346949" y="2444750"/>
            <a:ext cx="4210051" cy="3752850"/>
          </a:xfrm>
        </p:spPr>
        <p:txBody>
          <a:bodyPr/>
          <a:lstStyle/>
          <a:p>
            <a:r>
              <a:rPr lang="en-US"/>
              <a:t>Click icon to add picture</a:t>
            </a:r>
            <a:endParaRPr lang="fr-CA"/>
          </a:p>
        </p:txBody>
      </p:sp>
      <p:sp>
        <p:nvSpPr>
          <p:cNvPr id="11" name="Picture Placeholder 6"/>
          <p:cNvSpPr>
            <a:spLocks noGrp="1"/>
          </p:cNvSpPr>
          <p:nvPr>
            <p:ph type="pic" sz="quarter" idx="14"/>
          </p:nvPr>
        </p:nvSpPr>
        <p:spPr>
          <a:xfrm>
            <a:off x="7346949" y="673100"/>
            <a:ext cx="4210051" cy="1638300"/>
          </a:xfrm>
        </p:spPr>
        <p:txBody>
          <a:bodyPr/>
          <a:lstStyle/>
          <a:p>
            <a:r>
              <a:rPr lang="en-US"/>
              <a:t>Click icon to add picture</a:t>
            </a:r>
            <a:endParaRPr lang="fr-CA"/>
          </a:p>
        </p:txBody>
      </p:sp>
    </p:spTree>
    <p:extLst>
      <p:ext uri="{BB962C8B-B14F-4D97-AF65-F5344CB8AC3E}">
        <p14:creationId xmlns:p14="http://schemas.microsoft.com/office/powerpoint/2010/main" val="3476161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49" y="673100"/>
            <a:ext cx="4210051" cy="5524500"/>
          </a:xfrm>
        </p:spPr>
        <p:txBody>
          <a:bodyPr/>
          <a:lstStyle/>
          <a:p>
            <a:r>
              <a:rPr lang="en-US"/>
              <a:t>Click icon to add picture</a:t>
            </a:r>
            <a:endParaRPr lang="fr-CA"/>
          </a:p>
        </p:txBody>
      </p:sp>
      <p:sp>
        <p:nvSpPr>
          <p:cNvPr id="8" name="Picture Placeholder 6"/>
          <p:cNvSpPr>
            <a:spLocks noGrp="1"/>
          </p:cNvSpPr>
          <p:nvPr>
            <p:ph type="pic" sz="quarter" idx="11"/>
          </p:nvPr>
        </p:nvSpPr>
        <p:spPr>
          <a:xfrm>
            <a:off x="4959350" y="673100"/>
            <a:ext cx="2266951" cy="2832100"/>
          </a:xfrm>
        </p:spPr>
        <p:txBody>
          <a:bodyPr/>
          <a:lstStyle/>
          <a:p>
            <a:r>
              <a:rPr lang="en-US"/>
              <a:t>Click icon to add picture</a:t>
            </a:r>
            <a:endParaRPr lang="fr-CA"/>
          </a:p>
        </p:txBody>
      </p:sp>
      <p:sp>
        <p:nvSpPr>
          <p:cNvPr id="9" name="Picture Placeholder 6"/>
          <p:cNvSpPr>
            <a:spLocks noGrp="1"/>
          </p:cNvSpPr>
          <p:nvPr>
            <p:ph type="pic" sz="quarter" idx="12"/>
          </p:nvPr>
        </p:nvSpPr>
        <p:spPr>
          <a:xfrm>
            <a:off x="4959349" y="3627120"/>
            <a:ext cx="6597651" cy="2570480"/>
          </a:xfrm>
        </p:spPr>
        <p:txBody>
          <a:bodyPr/>
          <a:lstStyle/>
          <a:p>
            <a:r>
              <a:rPr lang="en-US"/>
              <a:t>Click icon to add picture</a:t>
            </a:r>
            <a:endParaRPr lang="fr-CA"/>
          </a:p>
        </p:txBody>
      </p:sp>
      <p:sp>
        <p:nvSpPr>
          <p:cNvPr id="11" name="Picture Placeholder 6"/>
          <p:cNvSpPr>
            <a:spLocks noGrp="1"/>
          </p:cNvSpPr>
          <p:nvPr>
            <p:ph type="pic" sz="quarter" idx="14"/>
          </p:nvPr>
        </p:nvSpPr>
        <p:spPr>
          <a:xfrm>
            <a:off x="7346949" y="673100"/>
            <a:ext cx="4210051" cy="2832100"/>
          </a:xfrm>
        </p:spPr>
        <p:txBody>
          <a:bodyPr/>
          <a:lstStyle/>
          <a:p>
            <a:r>
              <a:rPr lang="en-US"/>
              <a:t>Click icon to add picture</a:t>
            </a:r>
            <a:endParaRPr lang="fr-CA"/>
          </a:p>
        </p:txBody>
      </p:sp>
    </p:spTree>
    <p:extLst>
      <p:ext uri="{BB962C8B-B14F-4D97-AF65-F5344CB8AC3E}">
        <p14:creationId xmlns:p14="http://schemas.microsoft.com/office/powerpoint/2010/main" val="232035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r>
              <a:rPr lang="en-US"/>
              <a:t>Click icon to add picture</a:t>
            </a:r>
            <a:endParaRPr lang="fr-CA"/>
          </a:p>
        </p:txBody>
      </p:sp>
      <p:sp>
        <p:nvSpPr>
          <p:cNvPr id="10" name="Picture Placeholder 6"/>
          <p:cNvSpPr>
            <a:spLocks noGrp="1"/>
          </p:cNvSpPr>
          <p:nvPr>
            <p:ph type="pic" sz="quarter" idx="14"/>
          </p:nvPr>
        </p:nvSpPr>
        <p:spPr>
          <a:xfrm>
            <a:off x="7181845" y="100013"/>
            <a:ext cx="4895851" cy="2681286"/>
          </a:xfrm>
        </p:spPr>
        <p:txBody>
          <a:bodyPr/>
          <a:lstStyle/>
          <a:p>
            <a:r>
              <a:rPr lang="en-US"/>
              <a:t>Click icon to add picture</a:t>
            </a:r>
            <a:endParaRPr lang="fr-CA"/>
          </a:p>
        </p:txBody>
      </p:sp>
      <p:sp>
        <p:nvSpPr>
          <p:cNvPr id="11" name="Picture Placeholder 6"/>
          <p:cNvSpPr>
            <a:spLocks noGrp="1"/>
          </p:cNvSpPr>
          <p:nvPr>
            <p:ph type="pic" sz="quarter" idx="15"/>
          </p:nvPr>
        </p:nvSpPr>
        <p:spPr>
          <a:xfrm>
            <a:off x="7181847" y="2881314"/>
            <a:ext cx="2402327" cy="1953335"/>
          </a:xfrm>
        </p:spPr>
        <p:txBody>
          <a:bodyPr/>
          <a:lstStyle/>
          <a:p>
            <a:r>
              <a:rPr lang="en-US"/>
              <a:t>Click icon to add picture</a:t>
            </a:r>
            <a:endParaRPr lang="fr-CA"/>
          </a:p>
        </p:txBody>
      </p:sp>
      <p:sp>
        <p:nvSpPr>
          <p:cNvPr id="12" name="Picture Placeholder 6"/>
          <p:cNvSpPr>
            <a:spLocks noGrp="1"/>
          </p:cNvSpPr>
          <p:nvPr>
            <p:ph type="pic" sz="quarter" idx="16"/>
          </p:nvPr>
        </p:nvSpPr>
        <p:spPr>
          <a:xfrm>
            <a:off x="9684188" y="2881314"/>
            <a:ext cx="2393509" cy="3862387"/>
          </a:xfrm>
        </p:spPr>
        <p:txBody>
          <a:bodyPr/>
          <a:lstStyle/>
          <a:p>
            <a:r>
              <a:rPr lang="en-US"/>
              <a:t>Click icon to add picture</a:t>
            </a:r>
            <a:endParaRPr lang="fr-CA"/>
          </a:p>
        </p:txBody>
      </p:sp>
      <p:sp>
        <p:nvSpPr>
          <p:cNvPr id="8" name="Picture Placeholder 6"/>
          <p:cNvSpPr>
            <a:spLocks noGrp="1"/>
          </p:cNvSpPr>
          <p:nvPr>
            <p:ph type="pic" sz="quarter" idx="17"/>
          </p:nvPr>
        </p:nvSpPr>
        <p:spPr>
          <a:xfrm>
            <a:off x="4216396" y="3982592"/>
            <a:ext cx="2844800" cy="2761108"/>
          </a:xfrm>
        </p:spPr>
        <p:txBody>
          <a:bodyPr/>
          <a:lstStyle/>
          <a:p>
            <a:r>
              <a:rPr lang="en-US"/>
              <a:t>Click icon to add picture</a:t>
            </a:r>
            <a:endParaRPr lang="fr-CA"/>
          </a:p>
        </p:txBody>
      </p:sp>
      <p:sp>
        <p:nvSpPr>
          <p:cNvPr id="9" name="Picture Placeholder 6"/>
          <p:cNvSpPr>
            <a:spLocks noGrp="1"/>
          </p:cNvSpPr>
          <p:nvPr>
            <p:ph type="pic" sz="quarter" idx="18"/>
          </p:nvPr>
        </p:nvSpPr>
        <p:spPr>
          <a:xfrm>
            <a:off x="7181847" y="4932255"/>
            <a:ext cx="2402327" cy="1811444"/>
          </a:xfrm>
        </p:spPr>
        <p:txBody>
          <a:bodyPr/>
          <a:lstStyle/>
          <a:p>
            <a:r>
              <a:rPr lang="en-US"/>
              <a:t>Click icon to add picture</a:t>
            </a:r>
            <a:endParaRPr lang="fr-CA"/>
          </a:p>
        </p:txBody>
      </p:sp>
    </p:spTree>
    <p:extLst>
      <p:ext uri="{BB962C8B-B14F-4D97-AF65-F5344CB8AC3E}">
        <p14:creationId xmlns:p14="http://schemas.microsoft.com/office/powerpoint/2010/main" val="3945261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0"/>
            <a:ext cx="3313113" cy="6858000"/>
          </a:xfrm>
        </p:spPr>
        <p:txBody>
          <a:bodyPr/>
          <a:lstStyle/>
          <a:p>
            <a:r>
              <a:rPr lang="en-US"/>
              <a:t>Click icon to add picture</a:t>
            </a:r>
            <a:endParaRPr lang="fr-CA"/>
          </a:p>
        </p:txBody>
      </p:sp>
      <p:sp>
        <p:nvSpPr>
          <p:cNvPr id="9" name="Picture Placeholder 7"/>
          <p:cNvSpPr>
            <a:spLocks noGrp="1"/>
          </p:cNvSpPr>
          <p:nvPr>
            <p:ph type="pic" sz="quarter" idx="11"/>
          </p:nvPr>
        </p:nvSpPr>
        <p:spPr>
          <a:xfrm>
            <a:off x="3313113" y="2"/>
            <a:ext cx="3313113" cy="2346385"/>
          </a:xfrm>
        </p:spPr>
        <p:txBody>
          <a:bodyPr/>
          <a:lstStyle/>
          <a:p>
            <a:r>
              <a:rPr lang="en-US"/>
              <a:t>Click icon to add picture</a:t>
            </a:r>
            <a:endParaRPr lang="fr-CA"/>
          </a:p>
        </p:txBody>
      </p:sp>
      <p:sp>
        <p:nvSpPr>
          <p:cNvPr id="10" name="Picture Placeholder 7"/>
          <p:cNvSpPr>
            <a:spLocks noGrp="1"/>
          </p:cNvSpPr>
          <p:nvPr>
            <p:ph type="pic" sz="quarter" idx="12"/>
          </p:nvPr>
        </p:nvSpPr>
        <p:spPr>
          <a:xfrm>
            <a:off x="3313113" y="4511617"/>
            <a:ext cx="3313113" cy="2346385"/>
          </a:xfrm>
        </p:spPr>
        <p:txBody>
          <a:bodyPr/>
          <a:lstStyle/>
          <a:p>
            <a:r>
              <a:rPr lang="en-US"/>
              <a:t>Click icon to add picture</a:t>
            </a:r>
            <a:endParaRPr lang="fr-CA"/>
          </a:p>
        </p:txBody>
      </p:sp>
    </p:spTree>
    <p:extLst>
      <p:ext uri="{BB962C8B-B14F-4D97-AF65-F5344CB8AC3E}">
        <p14:creationId xmlns:p14="http://schemas.microsoft.com/office/powerpoint/2010/main" val="1372334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1" cy="6858000"/>
          </a:xfrm>
        </p:spPr>
        <p:txBody>
          <a:bodyPr/>
          <a:lstStyle/>
          <a:p>
            <a:r>
              <a:rPr lang="en-US"/>
              <a:t>Click icon to add picture</a:t>
            </a:r>
            <a:endParaRPr lang="fr-CA"/>
          </a:p>
        </p:txBody>
      </p:sp>
      <p:sp>
        <p:nvSpPr>
          <p:cNvPr id="13" name="Picture Placeholder 6"/>
          <p:cNvSpPr>
            <a:spLocks noGrp="1"/>
          </p:cNvSpPr>
          <p:nvPr>
            <p:ph type="pic" sz="quarter" idx="14"/>
          </p:nvPr>
        </p:nvSpPr>
        <p:spPr>
          <a:xfrm>
            <a:off x="7296149" y="0"/>
            <a:ext cx="4895851" cy="2781300"/>
          </a:xfrm>
        </p:spPr>
        <p:txBody>
          <a:bodyPr/>
          <a:lstStyle/>
          <a:p>
            <a:r>
              <a:rPr lang="en-US"/>
              <a:t>Click icon to add picture</a:t>
            </a:r>
            <a:endParaRPr lang="fr-CA"/>
          </a:p>
        </p:txBody>
      </p:sp>
      <p:sp>
        <p:nvSpPr>
          <p:cNvPr id="16" name="Picture Placeholder 6"/>
          <p:cNvSpPr>
            <a:spLocks noGrp="1"/>
          </p:cNvSpPr>
          <p:nvPr>
            <p:ph type="pic" sz="quarter" idx="17"/>
          </p:nvPr>
        </p:nvSpPr>
        <p:spPr>
          <a:xfrm>
            <a:off x="4330700" y="4003289"/>
            <a:ext cx="2844800" cy="2854712"/>
          </a:xfrm>
        </p:spPr>
        <p:txBody>
          <a:bodyPr/>
          <a:lstStyle/>
          <a:p>
            <a:r>
              <a:rPr lang="en-US"/>
              <a:t>Click icon to add picture</a:t>
            </a:r>
            <a:endParaRPr lang="fr-CA"/>
          </a:p>
        </p:txBody>
      </p:sp>
    </p:spTree>
    <p:extLst>
      <p:ext uri="{BB962C8B-B14F-4D97-AF65-F5344CB8AC3E}">
        <p14:creationId xmlns:p14="http://schemas.microsoft.com/office/powerpoint/2010/main" val="937502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1" y="642938"/>
            <a:ext cx="2600325" cy="2786062"/>
          </a:xfrm>
        </p:spPr>
        <p:txBody>
          <a:bodyPr/>
          <a:lstStyle/>
          <a:p>
            <a:r>
              <a:rPr lang="en-US"/>
              <a:t>Click icon to add picture</a:t>
            </a:r>
            <a:endParaRPr lang="fr-CA"/>
          </a:p>
        </p:txBody>
      </p:sp>
      <p:sp>
        <p:nvSpPr>
          <p:cNvPr id="16" name="Picture Placeholder 14"/>
          <p:cNvSpPr>
            <a:spLocks noGrp="1"/>
          </p:cNvSpPr>
          <p:nvPr>
            <p:ph type="pic" sz="quarter" idx="12"/>
          </p:nvPr>
        </p:nvSpPr>
        <p:spPr>
          <a:xfrm>
            <a:off x="4742998" y="3429000"/>
            <a:ext cx="2600325" cy="2786062"/>
          </a:xfrm>
        </p:spPr>
        <p:txBody>
          <a:bodyPr/>
          <a:lstStyle/>
          <a:p>
            <a:r>
              <a:rPr lang="en-US"/>
              <a:t>Click icon to add picture</a:t>
            </a:r>
            <a:endParaRPr lang="fr-CA"/>
          </a:p>
        </p:txBody>
      </p:sp>
      <p:sp>
        <p:nvSpPr>
          <p:cNvPr id="7" name="Picture Placeholder 6"/>
          <p:cNvSpPr>
            <a:spLocks noGrp="1"/>
          </p:cNvSpPr>
          <p:nvPr>
            <p:ph type="pic" sz="quarter" idx="10"/>
          </p:nvPr>
        </p:nvSpPr>
        <p:spPr>
          <a:xfrm>
            <a:off x="7344230" y="642260"/>
            <a:ext cx="4180113" cy="5573485"/>
          </a:xfrm>
        </p:spPr>
        <p:txBody>
          <a:bodyPr/>
          <a:lstStyle/>
          <a:p>
            <a:r>
              <a:rPr lang="en-US"/>
              <a:t>Click icon to add picture</a:t>
            </a:r>
            <a:endParaRPr lang="fr-CA"/>
          </a:p>
        </p:txBody>
      </p:sp>
    </p:spTree>
    <p:extLst>
      <p:ext uri="{BB962C8B-B14F-4D97-AF65-F5344CB8AC3E}">
        <p14:creationId xmlns:p14="http://schemas.microsoft.com/office/powerpoint/2010/main" val="670946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30" y="0"/>
            <a:ext cx="3361871" cy="6858000"/>
          </a:xfrm>
        </p:spPr>
        <p:txBody>
          <a:bodyPr/>
          <a:lstStyle/>
          <a:p>
            <a:r>
              <a:rPr lang="en-US"/>
              <a:t>Click icon to add picture</a:t>
            </a:r>
            <a:endParaRPr lang="fr-CA"/>
          </a:p>
        </p:txBody>
      </p:sp>
      <p:sp>
        <p:nvSpPr>
          <p:cNvPr id="6" name="Picture Placeholder 6"/>
          <p:cNvSpPr>
            <a:spLocks noGrp="1"/>
          </p:cNvSpPr>
          <p:nvPr>
            <p:ph type="pic" sz="quarter" idx="11"/>
          </p:nvPr>
        </p:nvSpPr>
        <p:spPr>
          <a:xfrm>
            <a:off x="5664202" y="0"/>
            <a:ext cx="2324100" cy="6858000"/>
          </a:xfrm>
        </p:spPr>
        <p:txBody>
          <a:bodyPr/>
          <a:lstStyle/>
          <a:p>
            <a:r>
              <a:rPr lang="en-US"/>
              <a:t>Click icon to add picture</a:t>
            </a:r>
            <a:endParaRPr lang="fr-CA"/>
          </a:p>
        </p:txBody>
      </p:sp>
    </p:spTree>
    <p:extLst>
      <p:ext uri="{BB962C8B-B14F-4D97-AF65-F5344CB8AC3E}">
        <p14:creationId xmlns:p14="http://schemas.microsoft.com/office/powerpoint/2010/main" val="392374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3125-F290-41CE-B67A-3423D1F40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61A1975-9B02-4558-BE23-CEBAD8CECF5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B865BCA0-4939-48BC-BD4C-C494017D464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ABFE8C-0488-4546-91BB-A8BAAAF0A630}"/>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6" name="Footer Placeholder 5">
            <a:extLst>
              <a:ext uri="{FF2B5EF4-FFF2-40B4-BE49-F238E27FC236}">
                <a16:creationId xmlns:a16="http://schemas.microsoft.com/office/drawing/2014/main" id="{94FC20E0-44E0-413D-989A-BB3F3BE954C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50C1E93-0BDC-4A7A-BF96-AA8018020EB2}"/>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553432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4"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r>
              <a:rPr lang="en-US"/>
              <a:t>Click icon to add picture</a:t>
            </a:r>
            <a:endParaRPr lang="fr-CA"/>
          </a:p>
        </p:txBody>
      </p:sp>
      <p:sp>
        <p:nvSpPr>
          <p:cNvPr id="31" name="Picture Placeholder 30"/>
          <p:cNvSpPr>
            <a:spLocks noGrp="1"/>
          </p:cNvSpPr>
          <p:nvPr>
            <p:ph type="pic" sz="quarter" idx="10"/>
          </p:nvPr>
        </p:nvSpPr>
        <p:spPr>
          <a:xfrm>
            <a:off x="158284"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164093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2" y="642937"/>
            <a:ext cx="2600325" cy="2786062"/>
          </a:xfrm>
        </p:spPr>
        <p:txBody>
          <a:bodyPr/>
          <a:lstStyle/>
          <a:p>
            <a:r>
              <a:rPr lang="en-US"/>
              <a:t>Click icon to add picture</a:t>
            </a:r>
            <a:endParaRPr lang="fr-CA"/>
          </a:p>
        </p:txBody>
      </p:sp>
      <p:sp>
        <p:nvSpPr>
          <p:cNvPr id="16" name="Picture Placeholder 14"/>
          <p:cNvSpPr>
            <a:spLocks noGrp="1"/>
          </p:cNvSpPr>
          <p:nvPr>
            <p:ph type="pic" sz="quarter" idx="12"/>
          </p:nvPr>
        </p:nvSpPr>
        <p:spPr>
          <a:xfrm>
            <a:off x="4847319" y="3428999"/>
            <a:ext cx="2600325" cy="2786062"/>
          </a:xfrm>
        </p:spPr>
        <p:txBody>
          <a:bodyPr/>
          <a:lstStyle/>
          <a:p>
            <a:r>
              <a:rPr lang="en-US"/>
              <a:t>Click icon to add picture</a:t>
            </a:r>
            <a:endParaRPr lang="fr-CA"/>
          </a:p>
        </p:txBody>
      </p:sp>
      <p:sp>
        <p:nvSpPr>
          <p:cNvPr id="7" name="Picture Placeholder 6"/>
          <p:cNvSpPr>
            <a:spLocks noGrp="1"/>
          </p:cNvSpPr>
          <p:nvPr>
            <p:ph type="pic" sz="quarter" idx="10"/>
          </p:nvPr>
        </p:nvSpPr>
        <p:spPr>
          <a:xfrm>
            <a:off x="667660" y="642259"/>
            <a:ext cx="4180113" cy="5573485"/>
          </a:xfrm>
        </p:spPr>
        <p:txBody>
          <a:bodyPr/>
          <a:lstStyle/>
          <a:p>
            <a:r>
              <a:rPr lang="en-US"/>
              <a:t>Click icon to add picture</a:t>
            </a:r>
            <a:endParaRPr lang="fr-CA"/>
          </a:p>
        </p:txBody>
      </p:sp>
    </p:spTree>
    <p:extLst>
      <p:ext uri="{BB962C8B-B14F-4D97-AF65-F5344CB8AC3E}">
        <p14:creationId xmlns:p14="http://schemas.microsoft.com/office/powerpoint/2010/main" val="1175227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3" y="526202"/>
            <a:ext cx="2600325" cy="2786062"/>
          </a:xfrm>
        </p:spPr>
        <p:txBody>
          <a:bodyPr/>
          <a:lstStyle/>
          <a:p>
            <a:r>
              <a:rPr lang="en-US"/>
              <a:t>Click icon to add picture</a:t>
            </a:r>
            <a:endParaRPr lang="fr-CA"/>
          </a:p>
        </p:txBody>
      </p:sp>
      <p:sp>
        <p:nvSpPr>
          <p:cNvPr id="16" name="Picture Placeholder 14"/>
          <p:cNvSpPr>
            <a:spLocks noGrp="1"/>
          </p:cNvSpPr>
          <p:nvPr>
            <p:ph type="pic" sz="quarter" idx="12"/>
          </p:nvPr>
        </p:nvSpPr>
        <p:spPr>
          <a:xfrm>
            <a:off x="8307424" y="4193301"/>
            <a:ext cx="3310801" cy="2149133"/>
          </a:xfrm>
        </p:spPr>
        <p:txBody>
          <a:bodyPr/>
          <a:lstStyle/>
          <a:p>
            <a:r>
              <a:rPr lang="en-US"/>
              <a:t>Click icon to add picture</a:t>
            </a:r>
            <a:endParaRPr lang="fr-CA"/>
          </a:p>
        </p:txBody>
      </p:sp>
      <p:sp>
        <p:nvSpPr>
          <p:cNvPr id="7" name="Picture Placeholder 6"/>
          <p:cNvSpPr>
            <a:spLocks noGrp="1"/>
          </p:cNvSpPr>
          <p:nvPr>
            <p:ph type="pic" sz="quarter" idx="10"/>
          </p:nvPr>
        </p:nvSpPr>
        <p:spPr>
          <a:xfrm>
            <a:off x="7438112" y="526204"/>
            <a:ext cx="4180113" cy="3511453"/>
          </a:xfrm>
        </p:spPr>
        <p:txBody>
          <a:bodyPr/>
          <a:lstStyle/>
          <a:p>
            <a:r>
              <a:rPr lang="en-US"/>
              <a:t>Click icon to add picture</a:t>
            </a:r>
            <a:endParaRPr lang="fr-CA"/>
          </a:p>
        </p:txBody>
      </p:sp>
    </p:spTree>
    <p:extLst>
      <p:ext uri="{BB962C8B-B14F-4D97-AF65-F5344CB8AC3E}">
        <p14:creationId xmlns:p14="http://schemas.microsoft.com/office/powerpoint/2010/main" val="3622421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r>
              <a:rPr lang="en-US"/>
              <a:t>Click icon to add picture</a:t>
            </a:r>
            <a:endParaRPr lang="fr-CA"/>
          </a:p>
        </p:txBody>
      </p:sp>
      <p:sp>
        <p:nvSpPr>
          <p:cNvPr id="8" name="Picture Placeholder 7"/>
          <p:cNvSpPr>
            <a:spLocks noGrp="1"/>
          </p:cNvSpPr>
          <p:nvPr>
            <p:ph type="pic" sz="quarter" idx="10"/>
          </p:nvPr>
        </p:nvSpPr>
        <p:spPr>
          <a:xfrm>
            <a:off x="7124701" y="2614617"/>
            <a:ext cx="3267075" cy="4214812"/>
          </a:xfrm>
        </p:spPr>
        <p:txBody>
          <a:bodyPr/>
          <a:lstStyle>
            <a:lvl1pPr>
              <a:defRPr lang="fr-CA"/>
            </a:lvl1pPr>
          </a:lstStyle>
          <a:p>
            <a:r>
              <a:rPr lang="en-US"/>
              <a:t>Click icon to add picture</a:t>
            </a:r>
            <a:endParaRPr lang="fr-CA"/>
          </a:p>
        </p:txBody>
      </p:sp>
    </p:spTree>
    <p:extLst>
      <p:ext uri="{BB962C8B-B14F-4D97-AF65-F5344CB8AC3E}">
        <p14:creationId xmlns:p14="http://schemas.microsoft.com/office/powerpoint/2010/main" val="2428395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r>
              <a:rPr lang="en-US"/>
              <a:t>Click icon to add picture</a:t>
            </a:r>
            <a:endParaRPr lang="fr-CA"/>
          </a:p>
        </p:txBody>
      </p:sp>
      <p:sp>
        <p:nvSpPr>
          <p:cNvPr id="10" name="Picture Placeholder 9"/>
          <p:cNvSpPr>
            <a:spLocks noGrp="1"/>
          </p:cNvSpPr>
          <p:nvPr>
            <p:ph type="pic" sz="quarter" idx="13"/>
          </p:nvPr>
        </p:nvSpPr>
        <p:spPr>
          <a:xfrm>
            <a:off x="6832600" y="2832100"/>
            <a:ext cx="3822701" cy="4025900"/>
          </a:xfrm>
        </p:spPr>
        <p:txBody>
          <a:bodyPr/>
          <a:lstStyle/>
          <a:p>
            <a:r>
              <a:rPr lang="en-US"/>
              <a:t>Click icon to add picture</a:t>
            </a:r>
            <a:endParaRPr lang="fr-CA"/>
          </a:p>
        </p:txBody>
      </p:sp>
    </p:spTree>
    <p:extLst>
      <p:ext uri="{BB962C8B-B14F-4D97-AF65-F5344CB8AC3E}">
        <p14:creationId xmlns:p14="http://schemas.microsoft.com/office/powerpoint/2010/main" val="12661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74_Custom Layout">
    <p:spTree>
      <p:nvGrpSpPr>
        <p:cNvPr id="1" name=""/>
        <p:cNvGrpSpPr/>
        <p:nvPr/>
      </p:nvGrpSpPr>
      <p:grpSpPr>
        <a:xfrm>
          <a:off x="0" y="0"/>
          <a:ext cx="0" cy="0"/>
          <a:chOff x="0" y="0"/>
          <a:chExt cx="0" cy="0"/>
        </a:xfrm>
      </p:grpSpPr>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800"/>
          </a:p>
        </p:txBody>
      </p:sp>
      <p:sp>
        <p:nvSpPr>
          <p:cNvPr id="4" name="Picture Placeholder 3"/>
          <p:cNvSpPr>
            <a:spLocks noGrp="1"/>
          </p:cNvSpPr>
          <p:nvPr>
            <p:ph type="pic" sz="quarter" idx="10"/>
          </p:nvPr>
        </p:nvSpPr>
        <p:spPr>
          <a:xfrm>
            <a:off x="3744229" y="2215650"/>
            <a:ext cx="4713063" cy="2645109"/>
          </a:xfrm>
        </p:spPr>
        <p:txBody>
          <a:bodyPr/>
          <a:lstStyle/>
          <a:p>
            <a:r>
              <a:rPr lang="en-US"/>
              <a:t>Click icon to add picture</a:t>
            </a:r>
            <a:endParaRPr lang="fr-CA"/>
          </a:p>
        </p:txBody>
      </p:sp>
    </p:spTree>
    <p:extLst>
      <p:ext uri="{BB962C8B-B14F-4D97-AF65-F5344CB8AC3E}">
        <p14:creationId xmlns:p14="http://schemas.microsoft.com/office/powerpoint/2010/main" val="1113502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1" y="3851277"/>
            <a:ext cx="2635249" cy="3006725"/>
          </a:xfrm>
        </p:spPr>
        <p:txBody>
          <a:bodyPr/>
          <a:lstStyle/>
          <a:p>
            <a:r>
              <a:rPr lang="en-US"/>
              <a:t>Click icon to add picture</a:t>
            </a:r>
            <a:endParaRPr lang="fr-CA"/>
          </a:p>
        </p:txBody>
      </p:sp>
    </p:spTree>
    <p:extLst>
      <p:ext uri="{BB962C8B-B14F-4D97-AF65-F5344CB8AC3E}">
        <p14:creationId xmlns:p14="http://schemas.microsoft.com/office/powerpoint/2010/main" val="1887757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49" y="1612900"/>
            <a:ext cx="2090739" cy="3708000"/>
          </a:xfrm>
        </p:spPr>
        <p:txBody>
          <a:bodyPr/>
          <a:lstStyle/>
          <a:p>
            <a:r>
              <a:rPr lang="en-US"/>
              <a:t>Click icon to add picture</a:t>
            </a:r>
            <a:endParaRPr lang="fr-CA"/>
          </a:p>
        </p:txBody>
      </p:sp>
    </p:spTree>
    <p:extLst>
      <p:ext uri="{BB962C8B-B14F-4D97-AF65-F5344CB8AC3E}">
        <p14:creationId xmlns:p14="http://schemas.microsoft.com/office/powerpoint/2010/main" val="2728753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9" cy="2990850"/>
          </a:xfrm>
        </p:spPr>
        <p:txBody>
          <a:bodyPr/>
          <a:lstStyle/>
          <a:p>
            <a:r>
              <a:rPr lang="en-US"/>
              <a:t>Click icon to add picture</a:t>
            </a:r>
            <a:endParaRPr lang="fr-CA"/>
          </a:p>
        </p:txBody>
      </p:sp>
      <p:sp>
        <p:nvSpPr>
          <p:cNvPr id="12" name="Picture Placeholder 12"/>
          <p:cNvSpPr>
            <a:spLocks noGrp="1"/>
          </p:cNvSpPr>
          <p:nvPr>
            <p:ph type="pic" sz="quarter" idx="11" hasCustomPrompt="1"/>
          </p:nvPr>
        </p:nvSpPr>
        <p:spPr>
          <a:xfrm>
            <a:off x="5063329" y="3867150"/>
            <a:ext cx="2090739"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9" cy="2990850"/>
          </a:xfrm>
        </p:spPr>
        <p:txBody>
          <a:bodyPr/>
          <a:lstStyle/>
          <a:p>
            <a:r>
              <a:rPr lang="en-CA"/>
              <a:t> </a:t>
            </a:r>
            <a:endParaRPr lang="fr-CA"/>
          </a:p>
        </p:txBody>
      </p:sp>
    </p:spTree>
    <p:extLst>
      <p:ext uri="{BB962C8B-B14F-4D97-AF65-F5344CB8AC3E}">
        <p14:creationId xmlns:p14="http://schemas.microsoft.com/office/powerpoint/2010/main" val="3908535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r>
              <a:rPr lang="en-US"/>
              <a:t>Click icon to add picture</a:t>
            </a:r>
            <a:endParaRPr lang="fr-CA"/>
          </a:p>
        </p:txBody>
      </p:sp>
      <p:sp>
        <p:nvSpPr>
          <p:cNvPr id="9" name="Picture Placeholder 7"/>
          <p:cNvSpPr>
            <a:spLocks noGrp="1"/>
          </p:cNvSpPr>
          <p:nvPr>
            <p:ph type="pic" sz="quarter" idx="11"/>
          </p:nvPr>
        </p:nvSpPr>
        <p:spPr>
          <a:xfrm>
            <a:off x="6967539" y="317063"/>
            <a:ext cx="3708000" cy="2088000"/>
          </a:xfrm>
        </p:spPr>
        <p:txBody>
          <a:bodyPr/>
          <a:lstStyle/>
          <a:p>
            <a:r>
              <a:rPr lang="en-US"/>
              <a:t>Click icon to add picture</a:t>
            </a:r>
            <a:endParaRPr lang="fr-CA"/>
          </a:p>
        </p:txBody>
      </p:sp>
      <p:sp>
        <p:nvSpPr>
          <p:cNvPr id="10" name="Picture Placeholder 7"/>
          <p:cNvSpPr>
            <a:spLocks noGrp="1"/>
          </p:cNvSpPr>
          <p:nvPr>
            <p:ph type="pic" sz="quarter" idx="12"/>
          </p:nvPr>
        </p:nvSpPr>
        <p:spPr>
          <a:xfrm>
            <a:off x="6967539" y="4493063"/>
            <a:ext cx="3708000" cy="2088000"/>
          </a:xfrm>
        </p:spPr>
        <p:txBody>
          <a:bodyPr/>
          <a:lstStyle/>
          <a:p>
            <a:r>
              <a:rPr lang="en-US"/>
              <a:t>Click icon to add picture</a:t>
            </a:r>
            <a:endParaRPr lang="fr-CA"/>
          </a:p>
        </p:txBody>
      </p:sp>
    </p:spTree>
    <p:extLst>
      <p:ext uri="{BB962C8B-B14F-4D97-AF65-F5344CB8AC3E}">
        <p14:creationId xmlns:p14="http://schemas.microsoft.com/office/powerpoint/2010/main" val="212461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3C1C-CBF5-4137-BF7B-C9A73E68B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E6BCB81-54BC-4EAB-9256-316C3466512B}"/>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Text Placeholder 3">
            <a:extLst>
              <a:ext uri="{FF2B5EF4-FFF2-40B4-BE49-F238E27FC236}">
                <a16:creationId xmlns:a16="http://schemas.microsoft.com/office/drawing/2014/main" id="{695BC33B-7CF2-4D48-B234-2CE95C00C6F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3BB5D-8ADD-4EFB-BB2F-2E8FBBE55B7B}"/>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6" name="Footer Placeholder 5">
            <a:extLst>
              <a:ext uri="{FF2B5EF4-FFF2-40B4-BE49-F238E27FC236}">
                <a16:creationId xmlns:a16="http://schemas.microsoft.com/office/drawing/2014/main" id="{793ECB13-8DC5-4351-821C-6C14B38EEED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2DF918C-1721-4FF4-8322-62D36C2D5D25}"/>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23088794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r>
              <a:rPr lang="en-US"/>
              <a:t>Click icon to add picture</a:t>
            </a:r>
            <a:endParaRPr lang="fr-CA"/>
          </a:p>
        </p:txBody>
      </p:sp>
      <p:sp>
        <p:nvSpPr>
          <p:cNvPr id="9" name="Picture Placeholder 7"/>
          <p:cNvSpPr>
            <a:spLocks noGrp="1"/>
          </p:cNvSpPr>
          <p:nvPr>
            <p:ph type="pic" sz="quarter" idx="11"/>
          </p:nvPr>
        </p:nvSpPr>
        <p:spPr>
          <a:xfrm>
            <a:off x="4242000" y="2385000"/>
            <a:ext cx="3708000" cy="2088000"/>
          </a:xfrm>
        </p:spPr>
        <p:txBody>
          <a:bodyPr/>
          <a:lstStyle/>
          <a:p>
            <a:r>
              <a:rPr lang="en-US"/>
              <a:t>Click icon to add picture</a:t>
            </a:r>
            <a:endParaRPr lang="fr-CA"/>
          </a:p>
        </p:txBody>
      </p:sp>
      <p:sp>
        <p:nvSpPr>
          <p:cNvPr id="10" name="Picture Placeholder 7"/>
          <p:cNvSpPr>
            <a:spLocks noGrp="1"/>
          </p:cNvSpPr>
          <p:nvPr>
            <p:ph type="pic" sz="quarter" idx="12"/>
          </p:nvPr>
        </p:nvSpPr>
        <p:spPr>
          <a:xfrm>
            <a:off x="7950000" y="2385000"/>
            <a:ext cx="3708000" cy="2088000"/>
          </a:xfrm>
        </p:spPr>
        <p:txBody>
          <a:bodyPr/>
          <a:lstStyle/>
          <a:p>
            <a:r>
              <a:rPr lang="en-US"/>
              <a:t>Click icon to add picture</a:t>
            </a:r>
            <a:endParaRPr lang="fr-CA"/>
          </a:p>
        </p:txBody>
      </p:sp>
    </p:spTree>
    <p:extLst>
      <p:ext uri="{BB962C8B-B14F-4D97-AF65-F5344CB8AC3E}">
        <p14:creationId xmlns:p14="http://schemas.microsoft.com/office/powerpoint/2010/main" val="3434294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6"/>
            <a:ext cx="2095500" cy="3702051"/>
          </a:xfrm>
        </p:spPr>
        <p:txBody>
          <a:bodyPr/>
          <a:lstStyle/>
          <a:p>
            <a:r>
              <a:rPr lang="en-US"/>
              <a:t>Click icon to add picture</a:t>
            </a:r>
            <a:endParaRPr lang="fr-CA"/>
          </a:p>
        </p:txBody>
      </p:sp>
      <p:sp>
        <p:nvSpPr>
          <p:cNvPr id="19" name="Picture Placeholder 17"/>
          <p:cNvSpPr>
            <a:spLocks noGrp="1"/>
          </p:cNvSpPr>
          <p:nvPr>
            <p:ph type="pic" sz="quarter" idx="11"/>
          </p:nvPr>
        </p:nvSpPr>
        <p:spPr>
          <a:xfrm>
            <a:off x="7651751" y="3632200"/>
            <a:ext cx="3022600" cy="2095500"/>
          </a:xfrm>
        </p:spPr>
        <p:txBody>
          <a:bodyPr/>
          <a:lstStyle/>
          <a:p>
            <a:r>
              <a:rPr lang="en-US"/>
              <a:t>Click icon to add picture</a:t>
            </a:r>
            <a:endParaRPr lang="fr-CA"/>
          </a:p>
        </p:txBody>
      </p:sp>
    </p:spTree>
    <p:extLst>
      <p:ext uri="{BB962C8B-B14F-4D97-AF65-F5344CB8AC3E}">
        <p14:creationId xmlns:p14="http://schemas.microsoft.com/office/powerpoint/2010/main" val="174850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8AD9-7496-4F58-9685-56FC4BE5D7F1}"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A5868-61D3-490F-8751-0D0D76BC04EA}" type="slidenum">
              <a:rPr lang="en-US" smtClean="0"/>
              <a:t>‹#›</a:t>
            </a:fld>
            <a:endParaRPr lang="en-US"/>
          </a:p>
        </p:txBody>
      </p:sp>
    </p:spTree>
    <p:extLst>
      <p:ext uri="{BB962C8B-B14F-4D97-AF65-F5344CB8AC3E}">
        <p14:creationId xmlns:p14="http://schemas.microsoft.com/office/powerpoint/2010/main" val="123218322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58AD9-7496-4F58-9685-56FC4BE5D7F1}"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5868-61D3-490F-8751-0D0D76BC04EA}" type="slidenum">
              <a:rPr lang="en-US" smtClean="0"/>
              <a:t>‹#›</a:t>
            </a:fld>
            <a:endParaRPr lang="en-US"/>
          </a:p>
        </p:txBody>
      </p:sp>
    </p:spTree>
    <p:extLst>
      <p:ext uri="{BB962C8B-B14F-4D97-AF65-F5344CB8AC3E}">
        <p14:creationId xmlns:p14="http://schemas.microsoft.com/office/powerpoint/2010/main" val="42140496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E58AD9-7496-4F58-9685-56FC4BE5D7F1}"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5868-61D3-490F-8751-0D0D76BC04EA}" type="slidenum">
              <a:rPr lang="en-US" smtClean="0"/>
              <a:t>‹#›</a:t>
            </a:fld>
            <a:endParaRPr lang="en-US"/>
          </a:p>
        </p:txBody>
      </p:sp>
    </p:spTree>
    <p:extLst>
      <p:ext uri="{BB962C8B-B14F-4D97-AF65-F5344CB8AC3E}">
        <p14:creationId xmlns:p14="http://schemas.microsoft.com/office/powerpoint/2010/main" val="719825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8"/>
            <a:ext cx="5384800" cy="664537"/>
          </a:xfrm>
        </p:spPr>
        <p:txBody>
          <a:bodyPr>
            <a:normAutofit/>
          </a:bodyPr>
          <a:lstStyle>
            <a:lvl1pPr marL="0" indent="0" algn="l">
              <a:spcBef>
                <a:spcPts val="300"/>
              </a:spcBef>
              <a:buNone/>
              <a:defRPr sz="14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3" y="3816746"/>
            <a:ext cx="2962709" cy="43088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1" normalizeH="0" baseline="0" noProof="0">
                <a:ln>
                  <a:noFill/>
                </a:ln>
                <a:solidFill>
                  <a:prstClr val="white"/>
                </a:solidFill>
                <a:effectLst/>
                <a:uLnTx/>
                <a:uFillTx/>
                <a:latin typeface="Garamond"/>
                <a:ea typeface="+mn-ea"/>
                <a:cs typeface="Garamond"/>
              </a:rPr>
              <a:t>Bill &amp; Melinda Gates Institute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843853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238920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32276355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7868443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7" y="1200091"/>
            <a:ext cx="8239421" cy="5072607"/>
          </a:xfrm>
        </p:spPr>
        <p:txBody>
          <a:bodyPr/>
          <a:lstStyle>
            <a:lvl1pPr marL="0" indent="0">
              <a:buNone/>
              <a:defRPr sz="1400">
                <a:solidFill>
                  <a:schemeClr val="bg1">
                    <a:lumMod val="50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2"/>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9516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84" Type="http://schemas.openxmlformats.org/officeDocument/2006/relationships/theme" Target="../theme/theme2.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2.png"/><Relationship Id="rId5" Type="http://schemas.openxmlformats.org/officeDocument/2006/relationships/slideLayout" Target="../slideLayouts/slideLayout99.xml"/><Relationship Id="rId10" Type="http://schemas.openxmlformats.org/officeDocument/2006/relationships/theme" Target="../theme/theme3.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slideLayout" Target="../slideLayouts/slideLayout142.xml"/><Relationship Id="rId21" Type="http://schemas.openxmlformats.org/officeDocument/2006/relationships/slideLayout" Target="../slideLayouts/slideLayout124.xml"/><Relationship Id="rId34" Type="http://schemas.openxmlformats.org/officeDocument/2006/relationships/slideLayout" Target="../slideLayouts/slideLayout137.xml"/><Relationship Id="rId42" Type="http://schemas.openxmlformats.org/officeDocument/2006/relationships/slideLayout" Target="../slideLayouts/slideLayout145.xml"/><Relationship Id="rId47" Type="http://schemas.openxmlformats.org/officeDocument/2006/relationships/slideLayout" Target="../slideLayouts/slideLayout150.xml"/><Relationship Id="rId50" Type="http://schemas.openxmlformats.org/officeDocument/2006/relationships/slideLayout" Target="../slideLayouts/slideLayout153.xml"/><Relationship Id="rId55" Type="http://schemas.openxmlformats.org/officeDocument/2006/relationships/slideLayout" Target="../slideLayouts/slideLayout158.xml"/><Relationship Id="rId63" Type="http://schemas.openxmlformats.org/officeDocument/2006/relationships/slideLayout" Target="../slideLayouts/slideLayout166.xml"/><Relationship Id="rId68" Type="http://schemas.openxmlformats.org/officeDocument/2006/relationships/slideLayout" Target="../slideLayouts/slideLayout171.xml"/><Relationship Id="rId76" Type="http://schemas.openxmlformats.org/officeDocument/2006/relationships/slideLayout" Target="../slideLayouts/slideLayout179.xml"/><Relationship Id="rId7" Type="http://schemas.openxmlformats.org/officeDocument/2006/relationships/slideLayout" Target="../slideLayouts/slideLayout110.xml"/><Relationship Id="rId71" Type="http://schemas.openxmlformats.org/officeDocument/2006/relationships/slideLayout" Target="../slideLayouts/slideLayout174.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9" Type="http://schemas.openxmlformats.org/officeDocument/2006/relationships/slideLayout" Target="../slideLayouts/slideLayout132.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37" Type="http://schemas.openxmlformats.org/officeDocument/2006/relationships/slideLayout" Target="../slideLayouts/slideLayout140.xml"/><Relationship Id="rId40" Type="http://schemas.openxmlformats.org/officeDocument/2006/relationships/slideLayout" Target="../slideLayouts/slideLayout143.xml"/><Relationship Id="rId45" Type="http://schemas.openxmlformats.org/officeDocument/2006/relationships/slideLayout" Target="../slideLayouts/slideLayout148.xml"/><Relationship Id="rId53" Type="http://schemas.openxmlformats.org/officeDocument/2006/relationships/slideLayout" Target="../slideLayouts/slideLayout156.xml"/><Relationship Id="rId58" Type="http://schemas.openxmlformats.org/officeDocument/2006/relationships/slideLayout" Target="../slideLayouts/slideLayout161.xml"/><Relationship Id="rId66" Type="http://schemas.openxmlformats.org/officeDocument/2006/relationships/slideLayout" Target="../slideLayouts/slideLayout169.xml"/><Relationship Id="rId74" Type="http://schemas.openxmlformats.org/officeDocument/2006/relationships/slideLayout" Target="../slideLayouts/slideLayout177.xml"/><Relationship Id="rId79" Type="http://schemas.openxmlformats.org/officeDocument/2006/relationships/slideLayout" Target="../slideLayouts/slideLayout182.xml"/><Relationship Id="rId5" Type="http://schemas.openxmlformats.org/officeDocument/2006/relationships/slideLayout" Target="../slideLayouts/slideLayout108.xml"/><Relationship Id="rId61" Type="http://schemas.openxmlformats.org/officeDocument/2006/relationships/slideLayout" Target="../slideLayouts/slideLayout164.xml"/><Relationship Id="rId82" Type="http://schemas.openxmlformats.org/officeDocument/2006/relationships/theme" Target="../theme/theme4.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4" Type="http://schemas.openxmlformats.org/officeDocument/2006/relationships/slideLayout" Target="../slideLayouts/slideLayout147.xml"/><Relationship Id="rId52" Type="http://schemas.openxmlformats.org/officeDocument/2006/relationships/slideLayout" Target="../slideLayouts/slideLayout155.xml"/><Relationship Id="rId60" Type="http://schemas.openxmlformats.org/officeDocument/2006/relationships/slideLayout" Target="../slideLayouts/slideLayout163.xml"/><Relationship Id="rId65" Type="http://schemas.openxmlformats.org/officeDocument/2006/relationships/slideLayout" Target="../slideLayouts/slideLayout168.xml"/><Relationship Id="rId73" Type="http://schemas.openxmlformats.org/officeDocument/2006/relationships/slideLayout" Target="../slideLayouts/slideLayout176.xml"/><Relationship Id="rId78" Type="http://schemas.openxmlformats.org/officeDocument/2006/relationships/slideLayout" Target="../slideLayouts/slideLayout181.xml"/><Relationship Id="rId81" Type="http://schemas.openxmlformats.org/officeDocument/2006/relationships/slideLayout" Target="../slideLayouts/slideLayout18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35" Type="http://schemas.openxmlformats.org/officeDocument/2006/relationships/slideLayout" Target="../slideLayouts/slideLayout138.xml"/><Relationship Id="rId43" Type="http://schemas.openxmlformats.org/officeDocument/2006/relationships/slideLayout" Target="../slideLayouts/slideLayout146.xml"/><Relationship Id="rId48" Type="http://schemas.openxmlformats.org/officeDocument/2006/relationships/slideLayout" Target="../slideLayouts/slideLayout151.xml"/><Relationship Id="rId56" Type="http://schemas.openxmlformats.org/officeDocument/2006/relationships/slideLayout" Target="../slideLayouts/slideLayout159.xml"/><Relationship Id="rId64" Type="http://schemas.openxmlformats.org/officeDocument/2006/relationships/slideLayout" Target="../slideLayouts/slideLayout167.xml"/><Relationship Id="rId69" Type="http://schemas.openxmlformats.org/officeDocument/2006/relationships/slideLayout" Target="../slideLayouts/slideLayout172.xml"/><Relationship Id="rId77" Type="http://schemas.openxmlformats.org/officeDocument/2006/relationships/slideLayout" Target="../slideLayouts/slideLayout180.xml"/><Relationship Id="rId8" Type="http://schemas.openxmlformats.org/officeDocument/2006/relationships/slideLayout" Target="../slideLayouts/slideLayout111.xml"/><Relationship Id="rId51" Type="http://schemas.openxmlformats.org/officeDocument/2006/relationships/slideLayout" Target="../slideLayouts/slideLayout154.xml"/><Relationship Id="rId72" Type="http://schemas.openxmlformats.org/officeDocument/2006/relationships/slideLayout" Target="../slideLayouts/slideLayout175.xml"/><Relationship Id="rId80" Type="http://schemas.openxmlformats.org/officeDocument/2006/relationships/slideLayout" Target="../slideLayouts/slideLayout183.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Layout" Target="../slideLayouts/slideLayout136.xml"/><Relationship Id="rId38" Type="http://schemas.openxmlformats.org/officeDocument/2006/relationships/slideLayout" Target="../slideLayouts/slideLayout141.xml"/><Relationship Id="rId46" Type="http://schemas.openxmlformats.org/officeDocument/2006/relationships/slideLayout" Target="../slideLayouts/slideLayout149.xml"/><Relationship Id="rId59" Type="http://schemas.openxmlformats.org/officeDocument/2006/relationships/slideLayout" Target="../slideLayouts/slideLayout162.xml"/><Relationship Id="rId67" Type="http://schemas.openxmlformats.org/officeDocument/2006/relationships/slideLayout" Target="../slideLayouts/slideLayout170.xml"/><Relationship Id="rId20" Type="http://schemas.openxmlformats.org/officeDocument/2006/relationships/slideLayout" Target="../slideLayouts/slideLayout123.xml"/><Relationship Id="rId41" Type="http://schemas.openxmlformats.org/officeDocument/2006/relationships/slideLayout" Target="../slideLayouts/slideLayout144.xml"/><Relationship Id="rId54" Type="http://schemas.openxmlformats.org/officeDocument/2006/relationships/slideLayout" Target="../slideLayouts/slideLayout157.xml"/><Relationship Id="rId62" Type="http://schemas.openxmlformats.org/officeDocument/2006/relationships/slideLayout" Target="../slideLayouts/slideLayout165.xml"/><Relationship Id="rId70" Type="http://schemas.openxmlformats.org/officeDocument/2006/relationships/slideLayout" Target="../slideLayouts/slideLayout173.xml"/><Relationship Id="rId75" Type="http://schemas.openxmlformats.org/officeDocument/2006/relationships/slideLayout" Target="../slideLayouts/slideLayout178.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36" Type="http://schemas.openxmlformats.org/officeDocument/2006/relationships/slideLayout" Target="../slideLayouts/slideLayout139.xml"/><Relationship Id="rId49" Type="http://schemas.openxmlformats.org/officeDocument/2006/relationships/slideLayout" Target="../slideLayouts/slideLayout152.xml"/><Relationship Id="rId57"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70828-5F5F-49CA-B405-3F8C826879C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C6CE5C6E-1A7C-43D2-9D48-0A7BE1326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901D225-35E7-4B29-986F-22ACFF61B73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6F1B359D-6884-4D1B-8EFB-DD053211510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F64720E5-791C-4180-B6A8-6CBACEA311F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E983F-27A4-4376-A936-1DECE9DCEFA4}" type="slidenum">
              <a:rPr lang="fr-FR" smtClean="0"/>
              <a:t>‹#›</a:t>
            </a:fld>
            <a:endParaRPr lang="fr-FR"/>
          </a:p>
        </p:txBody>
      </p:sp>
      <p:cxnSp>
        <p:nvCxnSpPr>
          <p:cNvPr id="7" name="Straight Connector 6">
            <a:extLst>
              <a:ext uri="{FF2B5EF4-FFF2-40B4-BE49-F238E27FC236}">
                <a16:creationId xmlns:a16="http://schemas.microsoft.com/office/drawing/2014/main" id="{A6046031-2136-E4B3-35C5-C21116EF72F1}"/>
              </a:ext>
            </a:extLst>
          </p:cNvPr>
          <p:cNvCxnSpPr/>
          <p:nvPr userDrawn="1"/>
        </p:nvCxnSpPr>
        <p:spPr>
          <a:xfrm flipH="1">
            <a:off x="422636"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929D4930-A52F-36F1-55CE-EB295E4816F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56662" y="6103688"/>
            <a:ext cx="1124897" cy="869316"/>
          </a:xfrm>
          <a:prstGeom prst="rect">
            <a:avLst/>
          </a:prstGeom>
        </p:spPr>
      </p:pic>
    </p:spTree>
    <p:extLst>
      <p:ext uri="{BB962C8B-B14F-4D97-AF65-F5344CB8AC3E}">
        <p14:creationId xmlns:p14="http://schemas.microsoft.com/office/powerpoint/2010/main" val="322366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58AD9-7496-4F58-9685-56FC4BE5D7F1}" type="datetimeFigureOut">
              <a:rPr lang="en-US" smtClean="0"/>
              <a:t>6/21/2024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A5868-61D3-490F-8751-0D0D76BC04EA}" type="slidenum">
              <a:rPr lang="en-US" smtClean="0"/>
              <a:t>‹#›</a:t>
            </a:fld>
            <a:endParaRPr lang="en-US"/>
          </a:p>
        </p:txBody>
      </p:sp>
    </p:spTree>
    <p:extLst>
      <p:ext uri="{BB962C8B-B14F-4D97-AF65-F5344CB8AC3E}">
        <p14:creationId xmlns:p14="http://schemas.microsoft.com/office/powerpoint/2010/main" val="739724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6"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6" y="1981203"/>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6"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656662" y="6103688"/>
            <a:ext cx="1124897" cy="869316"/>
          </a:xfrm>
          <a:prstGeom prst="rect">
            <a:avLst/>
          </a:prstGeom>
        </p:spPr>
      </p:pic>
    </p:spTree>
    <p:extLst>
      <p:ext uri="{BB962C8B-B14F-4D97-AF65-F5344CB8AC3E}">
        <p14:creationId xmlns:p14="http://schemas.microsoft.com/office/powerpoint/2010/main" val="40958668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377"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594" indent="-228594" algn="l" defTabSz="914377"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189"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783"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377" indent="-228594" algn="l" defTabSz="914377"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2971" indent="-228594" algn="l" defTabSz="914377"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2024-06-21</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421605366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789" r:id="rId35"/>
    <p:sldLayoutId id="2147483790" r:id="rId36"/>
    <p:sldLayoutId id="2147483791" r:id="rId37"/>
    <p:sldLayoutId id="2147483792" r:id="rId38"/>
    <p:sldLayoutId id="2147483793" r:id="rId39"/>
    <p:sldLayoutId id="2147483794" r:id="rId40"/>
    <p:sldLayoutId id="2147483795" r:id="rId41"/>
    <p:sldLayoutId id="2147483796" r:id="rId42"/>
    <p:sldLayoutId id="2147483797" r:id="rId43"/>
    <p:sldLayoutId id="2147483798" r:id="rId44"/>
    <p:sldLayoutId id="2147483799" r:id="rId45"/>
    <p:sldLayoutId id="2147483800" r:id="rId46"/>
    <p:sldLayoutId id="2147483801" r:id="rId47"/>
    <p:sldLayoutId id="2147483802" r:id="rId48"/>
    <p:sldLayoutId id="2147483803" r:id="rId49"/>
    <p:sldLayoutId id="2147483804" r:id="rId50"/>
    <p:sldLayoutId id="2147483805" r:id="rId51"/>
    <p:sldLayoutId id="2147483806" r:id="rId52"/>
    <p:sldLayoutId id="2147483807" r:id="rId53"/>
    <p:sldLayoutId id="2147483808" r:id="rId54"/>
    <p:sldLayoutId id="2147483809" r:id="rId55"/>
    <p:sldLayoutId id="2147483810" r:id="rId56"/>
    <p:sldLayoutId id="2147483811" r:id="rId57"/>
    <p:sldLayoutId id="2147483812" r:id="rId58"/>
    <p:sldLayoutId id="2147483813" r:id="rId59"/>
    <p:sldLayoutId id="2147483814" r:id="rId60"/>
    <p:sldLayoutId id="2147483815" r:id="rId61"/>
    <p:sldLayoutId id="2147483816" r:id="rId62"/>
    <p:sldLayoutId id="2147483817" r:id="rId63"/>
    <p:sldLayoutId id="2147483818" r:id="rId64"/>
    <p:sldLayoutId id="2147483819" r:id="rId65"/>
    <p:sldLayoutId id="2147483820" r:id="rId66"/>
    <p:sldLayoutId id="2147483821" r:id="rId67"/>
    <p:sldLayoutId id="2147483822" r:id="rId68"/>
    <p:sldLayoutId id="2147483823" r:id="rId69"/>
    <p:sldLayoutId id="2147483824" r:id="rId70"/>
    <p:sldLayoutId id="2147483825" r:id="rId71"/>
    <p:sldLayoutId id="2147483826" r:id="rId72"/>
    <p:sldLayoutId id="2147483827" r:id="rId73"/>
    <p:sldLayoutId id="2147483828" r:id="rId74"/>
    <p:sldLayoutId id="2147483829" r:id="rId75"/>
    <p:sldLayoutId id="2147483830" r:id="rId76"/>
    <p:sldLayoutId id="2147483831" r:id="rId77"/>
    <p:sldLayoutId id="2147483832" r:id="rId78"/>
    <p:sldLayoutId id="2147483833" r:id="rId79"/>
    <p:sldLayoutId id="2147483834" r:id="rId80"/>
    <p:sldLayoutId id="2147483835"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105.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thenounproject.com/photo/soccer-players-discussing-game-strategy-standing-in-a-huddle-on-the-ground-5wmwRb" TargetMode="External"/><Relationship Id="rId2" Type="http://schemas.openxmlformats.org/officeDocument/2006/relationships/notesSlide" Target="../notesSlides/notesSlide17.xml"/><Relationship Id="rId1" Type="http://schemas.openxmlformats.org/officeDocument/2006/relationships/slideLayout" Target="../slideLayouts/slideLayout96.xml"/><Relationship Id="rId6" Type="http://schemas.openxmlformats.org/officeDocument/2006/relationships/hyperlink" Target="https://thenounproject.com/icon/people-sitting-in-a-circle-1584737/" TargetMode="External"/><Relationship Id="rId5" Type="http://schemas.openxmlformats.org/officeDocument/2006/relationships/hyperlink" Target="https://thenounproject.com/photo/cropped-shot-of-soccer-players-foot-on-top-of-soccer-ball-43qMP0/" TargetMode="External"/><Relationship Id="rId4" Type="http://schemas.openxmlformats.org/officeDocument/2006/relationships/hyperlink" Target="https://thenounproject.com/photo/footballer-doing-cone-dribbling-drill-on-field-4NKMr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22892" y="1097280"/>
            <a:ext cx="11546217" cy="558460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invite you to use and adapt PMA STLR tools!</a:t>
            </a:r>
            <a:endPar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Whatever tool you discover and intend to try out, you will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need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to adapt these tools to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your context. This may include:</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Changing questionnaire question text</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Some tools contain questions from our questionnaires (</a:t>
            </a:r>
            <a:r>
              <a:rPr kumimoji="0" lang="en-US" sz="1800" b="0" i="1" u="none" strike="noStrike" kern="1200" cap="none" spc="0" normalizeH="0" baseline="0" noProof="0" dirty="0">
                <a:ln>
                  <a:noFill/>
                </a:ln>
                <a:solidFill>
                  <a:srgbClr val="0000FF"/>
                </a:solidFill>
                <a:effectLst/>
                <a:uLnTx/>
                <a:uFillTx/>
                <a:latin typeface="Segoe UI" panose="020B0502040204020203" pitchFamily="34" charset="0"/>
                <a:ea typeface="Arial" panose="020B0604020202020204" pitchFamily="34" charset="0"/>
                <a:cs typeface="Segoe UI" panose="020B0502040204020203" pitchFamily="34" charset="0"/>
                <a:hlinkClick r:id="rId3"/>
              </a:rPr>
              <a:t>publicly available here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along with their numbering. Note that, in some cases, question numbering has changed across phases, but any questions cited in a tool use consistent numbering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within</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that tool.</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Considering appropriate pronouns</a:t>
            </a:r>
            <a:r>
              <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use female pronouns quite often, as PMA worked with female enumerators –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and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as a bonus, we are happy to use a feminine pronoun by default for a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TIP</a:t>
            </a:r>
            <a:r>
              <a:rPr kumimoji="0" lang="en-US" sz="2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Use our hashtag system!</a:t>
            </a:r>
            <a:r>
              <a:rPr kumimoji="0" lang="en-US" sz="2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As we used these tools across various country contexts, we developed a simple system of using hashtags as placeholders for information that will need to be updated based on the country, context, culture, and program.</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For example, information in a tool that was country-specific is noted with the hashtag placeholder,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#countryspecific</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 or possibly an even more specific placeholder like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#districtlevel</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#localpartner</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Information that required a change in date is noted with hashtags such as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#todaysdate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lastyear</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These hashtags allow those adapting the tool to use the </a:t>
            </a:r>
            <a:r>
              <a:rPr kumimoji="0" lang="en-US" sz="1800" b="0" i="0" u="none" strike="noStrike" kern="1200" cap="none" spc="0" normalizeH="0" baseline="0" noProof="0" dirty="0" err="1">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Find&amp;Replace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function to quickly identify and update all instances of a hashtag within seconds.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4301388" y="4167974"/>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D56457C-2ACE-DE59-94AD-D06C12156E8F}"/>
              </a:ext>
            </a:extLst>
          </p:cNvPr>
          <p:cNvSpPr txBox="1"/>
          <p:nvPr/>
        </p:nvSpPr>
        <p:spPr>
          <a:xfrm>
            <a:off x="4679893" y="-57058"/>
            <a:ext cx="2832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www.pmadata.org/stlr</a:t>
            </a:r>
          </a:p>
        </p:txBody>
      </p:sp>
      <p:pic>
        <p:nvPicPr>
          <p:cNvPr id="14" name="Picture 4">
            <a:extLst>
              <a:ext uri="{FF2B5EF4-FFF2-40B4-BE49-F238E27FC236}">
                <a16:creationId xmlns:a16="http://schemas.microsoft.com/office/drawing/2014/main" id="{A1C6E53D-22D7-F808-0CD5-8AF8BF0620B9}"/>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8A2BB2EE-3E25-4440-8E7C-DA28A4D50800}"/>
              </a:ext>
            </a:extLst>
          </p:cNvPr>
          <p:cNvSpPr/>
          <p:nvPr/>
        </p:nvSpPr>
        <p:spPr>
          <a:xfrm>
            <a:off x="0" y="0"/>
            <a:ext cx="5824328" cy="4060851"/>
          </a:xfrm>
          <a:prstGeom prst="ellipse">
            <a:avLst/>
          </a:prstGeom>
          <a:solidFill>
            <a:schemeClr val="bg2">
              <a:alpha val="6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Rounded Corners 3">
            <a:extLst>
              <a:ext uri="{FF2B5EF4-FFF2-40B4-BE49-F238E27FC236}">
                <a16:creationId xmlns:a16="http://schemas.microsoft.com/office/drawing/2014/main" id="{F8FA5E6C-B118-4153-BA06-B3F80402A201}"/>
              </a:ext>
            </a:extLst>
          </p:cNvPr>
          <p:cNvSpPr/>
          <p:nvPr/>
        </p:nvSpPr>
        <p:spPr>
          <a:xfrm>
            <a:off x="300617" y="1423283"/>
            <a:ext cx="2067339" cy="1036983"/>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Stand-Up Reading</a:t>
            </a:r>
            <a:endParaRPr lang="fr-FR" b="1" dirty="0"/>
          </a:p>
        </p:txBody>
      </p:sp>
      <p:sp>
        <p:nvSpPr>
          <p:cNvPr id="18" name="Oval 17">
            <a:extLst>
              <a:ext uri="{FF2B5EF4-FFF2-40B4-BE49-F238E27FC236}">
                <a16:creationId xmlns:a16="http://schemas.microsoft.com/office/drawing/2014/main" id="{80D1129B-65DD-41FD-B2DC-C9AEEBE861CB}"/>
              </a:ext>
            </a:extLst>
          </p:cNvPr>
          <p:cNvSpPr/>
          <p:nvPr/>
        </p:nvSpPr>
        <p:spPr>
          <a:xfrm>
            <a:off x="4277765" y="2797149"/>
            <a:ext cx="5824328" cy="4060851"/>
          </a:xfrm>
          <a:prstGeom prst="ellipse">
            <a:avLst/>
          </a:prstGeom>
          <a:solidFill>
            <a:srgbClr val="DEEBF7"/>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Rounded Corners 4">
            <a:extLst>
              <a:ext uri="{FF2B5EF4-FFF2-40B4-BE49-F238E27FC236}">
                <a16:creationId xmlns:a16="http://schemas.microsoft.com/office/drawing/2014/main" id="{AA79A923-BF4A-4CA8-B3E6-35DC9A21EB49}"/>
              </a:ext>
            </a:extLst>
          </p:cNvPr>
          <p:cNvSpPr/>
          <p:nvPr/>
        </p:nvSpPr>
        <p:spPr>
          <a:xfrm>
            <a:off x="5122591" y="4664466"/>
            <a:ext cx="2067339" cy="9518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Multi-Headed RE</a:t>
            </a:r>
            <a:endParaRPr lang="fr-FR" b="1" dirty="0"/>
          </a:p>
        </p:txBody>
      </p:sp>
      <p:sp>
        <p:nvSpPr>
          <p:cNvPr id="8" name="Rectangle: Rounded Corners 7">
            <a:extLst>
              <a:ext uri="{FF2B5EF4-FFF2-40B4-BE49-F238E27FC236}">
                <a16:creationId xmlns:a16="http://schemas.microsoft.com/office/drawing/2014/main" id="{933D75EB-53A1-4616-B8D7-BF0B3B37E3A9}"/>
              </a:ext>
            </a:extLst>
          </p:cNvPr>
          <p:cNvSpPr/>
          <p:nvPr/>
        </p:nvSpPr>
        <p:spPr>
          <a:xfrm>
            <a:off x="1043571" y="386608"/>
            <a:ext cx="3551659"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For RE Guide review</a:t>
            </a:r>
            <a:endParaRPr lang="fr-FR" sz="2800" b="1" dirty="0">
              <a:solidFill>
                <a:schemeClr val="tx1"/>
              </a:solidFill>
            </a:endParaRPr>
          </a:p>
        </p:txBody>
      </p:sp>
      <p:sp>
        <p:nvSpPr>
          <p:cNvPr id="12" name="Rectangle: Rounded Corners 11">
            <a:extLst>
              <a:ext uri="{FF2B5EF4-FFF2-40B4-BE49-F238E27FC236}">
                <a16:creationId xmlns:a16="http://schemas.microsoft.com/office/drawing/2014/main" id="{8C231CE8-2C3E-41A4-BAD5-7DC6140207BD}"/>
              </a:ext>
            </a:extLst>
          </p:cNvPr>
          <p:cNvSpPr/>
          <p:nvPr/>
        </p:nvSpPr>
        <p:spPr>
          <a:xfrm>
            <a:off x="7637857" y="4836726"/>
            <a:ext cx="2067339" cy="9518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Ranking Alternatives</a:t>
            </a:r>
            <a:endParaRPr lang="fr-FR" b="1" dirty="0"/>
          </a:p>
        </p:txBody>
      </p:sp>
      <p:sp>
        <p:nvSpPr>
          <p:cNvPr id="15" name="Rectangle: Rounded Corners 14">
            <a:extLst>
              <a:ext uri="{FF2B5EF4-FFF2-40B4-BE49-F238E27FC236}">
                <a16:creationId xmlns:a16="http://schemas.microsoft.com/office/drawing/2014/main" id="{1161F6D8-7759-450B-B642-09E2BEFBE565}"/>
              </a:ext>
            </a:extLst>
          </p:cNvPr>
          <p:cNvSpPr/>
          <p:nvPr/>
        </p:nvSpPr>
        <p:spPr>
          <a:xfrm>
            <a:off x="3330233" y="1440090"/>
            <a:ext cx="2067339" cy="1036983"/>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Order the Questions </a:t>
            </a:r>
            <a:r>
              <a:rPr lang="en-US" b="1" i="1" dirty="0"/>
              <a:t>or</a:t>
            </a:r>
            <a:r>
              <a:rPr lang="en-US" b="1" dirty="0"/>
              <a:t> Sections</a:t>
            </a:r>
            <a:endParaRPr lang="fr-FR" b="1" dirty="0"/>
          </a:p>
        </p:txBody>
      </p:sp>
      <p:sp>
        <p:nvSpPr>
          <p:cNvPr id="16" name="Rectangle: Rounded Corners 15">
            <a:extLst>
              <a:ext uri="{FF2B5EF4-FFF2-40B4-BE49-F238E27FC236}">
                <a16:creationId xmlns:a16="http://schemas.microsoft.com/office/drawing/2014/main" id="{3A0EC0F2-1996-4918-8700-F4BC2967F141}"/>
              </a:ext>
            </a:extLst>
          </p:cNvPr>
          <p:cNvSpPr/>
          <p:nvPr/>
        </p:nvSpPr>
        <p:spPr>
          <a:xfrm>
            <a:off x="1792357" y="2619599"/>
            <a:ext cx="2067339" cy="1036983"/>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Top 5 Challenges</a:t>
            </a:r>
            <a:endParaRPr lang="fr-FR" b="1" dirty="0"/>
          </a:p>
        </p:txBody>
      </p:sp>
      <p:sp>
        <p:nvSpPr>
          <p:cNvPr id="19" name="Rectangle: Rounded Corners 18">
            <a:extLst>
              <a:ext uri="{FF2B5EF4-FFF2-40B4-BE49-F238E27FC236}">
                <a16:creationId xmlns:a16="http://schemas.microsoft.com/office/drawing/2014/main" id="{834B4EC3-2A71-4F54-8C0C-7858DE1B14EE}"/>
              </a:ext>
            </a:extLst>
          </p:cNvPr>
          <p:cNvSpPr/>
          <p:nvPr/>
        </p:nvSpPr>
        <p:spPr>
          <a:xfrm>
            <a:off x="5397544" y="5846183"/>
            <a:ext cx="3551659"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For interview practice</a:t>
            </a:r>
            <a:endParaRPr lang="fr-FR" sz="2800" b="1" dirty="0">
              <a:solidFill>
                <a:schemeClr val="tx1"/>
              </a:solidFill>
            </a:endParaRPr>
          </a:p>
        </p:txBody>
      </p:sp>
      <p:sp>
        <p:nvSpPr>
          <p:cNvPr id="22" name="Rectangle: Rounded Corners 21">
            <a:extLst>
              <a:ext uri="{FF2B5EF4-FFF2-40B4-BE49-F238E27FC236}">
                <a16:creationId xmlns:a16="http://schemas.microsoft.com/office/drawing/2014/main" id="{C576501D-1509-47B5-ABA1-5AB9F5F15116}"/>
              </a:ext>
            </a:extLst>
          </p:cNvPr>
          <p:cNvSpPr/>
          <p:nvPr/>
        </p:nvSpPr>
        <p:spPr>
          <a:xfrm>
            <a:off x="7189929" y="3005317"/>
            <a:ext cx="2067339" cy="101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Cross-Pollination</a:t>
            </a:r>
            <a:endParaRPr lang="fr-FR" b="1" dirty="0"/>
          </a:p>
        </p:txBody>
      </p:sp>
    </p:spTree>
    <p:extLst>
      <p:ext uri="{BB962C8B-B14F-4D97-AF65-F5344CB8AC3E}">
        <p14:creationId xmlns:p14="http://schemas.microsoft.com/office/powerpoint/2010/main" val="54025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8A2BB2EE-3E25-4440-8E7C-DA28A4D50800}"/>
              </a:ext>
            </a:extLst>
          </p:cNvPr>
          <p:cNvSpPr/>
          <p:nvPr/>
        </p:nvSpPr>
        <p:spPr>
          <a:xfrm>
            <a:off x="0" y="0"/>
            <a:ext cx="5824328" cy="4060851"/>
          </a:xfrm>
          <a:prstGeom prst="ellipse">
            <a:avLst/>
          </a:prstGeom>
          <a:solidFill>
            <a:schemeClr val="bg2">
              <a:alpha val="6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val 17">
            <a:extLst>
              <a:ext uri="{FF2B5EF4-FFF2-40B4-BE49-F238E27FC236}">
                <a16:creationId xmlns:a16="http://schemas.microsoft.com/office/drawing/2014/main" id="{80D1129B-65DD-41FD-B2DC-C9AEEBE861CB}"/>
              </a:ext>
            </a:extLst>
          </p:cNvPr>
          <p:cNvSpPr/>
          <p:nvPr/>
        </p:nvSpPr>
        <p:spPr>
          <a:xfrm>
            <a:off x="4277765" y="2797149"/>
            <a:ext cx="5824328" cy="4060851"/>
          </a:xfrm>
          <a:prstGeom prst="ellipse">
            <a:avLst/>
          </a:prstGeom>
          <a:solidFill>
            <a:srgbClr val="F1F0F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Rounded Corners 3">
            <a:extLst>
              <a:ext uri="{FF2B5EF4-FFF2-40B4-BE49-F238E27FC236}">
                <a16:creationId xmlns:a16="http://schemas.microsoft.com/office/drawing/2014/main" id="{F8FA5E6C-B118-4153-BA06-B3F80402A201}"/>
              </a:ext>
            </a:extLst>
          </p:cNvPr>
          <p:cNvSpPr/>
          <p:nvPr/>
        </p:nvSpPr>
        <p:spPr>
          <a:xfrm>
            <a:off x="300617" y="1423283"/>
            <a:ext cx="2067339" cy="1036983"/>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Stand-Up Reading</a:t>
            </a:r>
            <a:endParaRPr lang="fr-FR" b="1" dirty="0"/>
          </a:p>
        </p:txBody>
      </p:sp>
      <p:sp>
        <p:nvSpPr>
          <p:cNvPr id="5" name="Rectangle: Rounded Corners 4">
            <a:extLst>
              <a:ext uri="{FF2B5EF4-FFF2-40B4-BE49-F238E27FC236}">
                <a16:creationId xmlns:a16="http://schemas.microsoft.com/office/drawing/2014/main" id="{AA79A923-BF4A-4CA8-B3E6-35DC9A21EB49}"/>
              </a:ext>
            </a:extLst>
          </p:cNvPr>
          <p:cNvSpPr/>
          <p:nvPr/>
        </p:nvSpPr>
        <p:spPr>
          <a:xfrm>
            <a:off x="5122591" y="4664466"/>
            <a:ext cx="2067339" cy="951879"/>
          </a:xfrm>
          <a:prstGeom prst="roundRect">
            <a:avLst/>
          </a:prstGeom>
          <a:solidFill>
            <a:srgbClr val="BFBFB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Multi-Headed RE</a:t>
            </a:r>
            <a:endParaRPr lang="fr-FR" b="1" dirty="0"/>
          </a:p>
        </p:txBody>
      </p:sp>
      <p:sp>
        <p:nvSpPr>
          <p:cNvPr id="8" name="Rectangle: Rounded Corners 7">
            <a:extLst>
              <a:ext uri="{FF2B5EF4-FFF2-40B4-BE49-F238E27FC236}">
                <a16:creationId xmlns:a16="http://schemas.microsoft.com/office/drawing/2014/main" id="{933D75EB-53A1-4616-B8D7-BF0B3B37E3A9}"/>
              </a:ext>
            </a:extLst>
          </p:cNvPr>
          <p:cNvSpPr/>
          <p:nvPr/>
        </p:nvSpPr>
        <p:spPr>
          <a:xfrm>
            <a:off x="1043571" y="386608"/>
            <a:ext cx="3551659"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For RE Guide review</a:t>
            </a:r>
            <a:endParaRPr lang="fr-FR" sz="2800" b="1" dirty="0">
              <a:solidFill>
                <a:schemeClr val="tx1"/>
              </a:solidFill>
            </a:endParaRPr>
          </a:p>
        </p:txBody>
      </p:sp>
      <p:sp>
        <p:nvSpPr>
          <p:cNvPr id="12" name="Rectangle: Rounded Corners 11">
            <a:extLst>
              <a:ext uri="{FF2B5EF4-FFF2-40B4-BE49-F238E27FC236}">
                <a16:creationId xmlns:a16="http://schemas.microsoft.com/office/drawing/2014/main" id="{8C231CE8-2C3E-41A4-BAD5-7DC6140207BD}"/>
              </a:ext>
            </a:extLst>
          </p:cNvPr>
          <p:cNvSpPr/>
          <p:nvPr/>
        </p:nvSpPr>
        <p:spPr>
          <a:xfrm>
            <a:off x="7637857" y="4836726"/>
            <a:ext cx="2067339" cy="951879"/>
          </a:xfrm>
          <a:prstGeom prst="roundRect">
            <a:avLst/>
          </a:prstGeom>
          <a:solidFill>
            <a:srgbClr val="BFBFB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Ranking Alternatives</a:t>
            </a:r>
            <a:endParaRPr lang="fr-FR" b="1" dirty="0"/>
          </a:p>
        </p:txBody>
      </p:sp>
      <p:sp>
        <p:nvSpPr>
          <p:cNvPr id="15" name="Rectangle: Rounded Corners 14">
            <a:extLst>
              <a:ext uri="{FF2B5EF4-FFF2-40B4-BE49-F238E27FC236}">
                <a16:creationId xmlns:a16="http://schemas.microsoft.com/office/drawing/2014/main" id="{1161F6D8-7759-450B-B642-09E2BEFBE565}"/>
              </a:ext>
            </a:extLst>
          </p:cNvPr>
          <p:cNvSpPr/>
          <p:nvPr/>
        </p:nvSpPr>
        <p:spPr>
          <a:xfrm>
            <a:off x="3330233" y="1440090"/>
            <a:ext cx="2067339" cy="1036983"/>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Order the Questions </a:t>
            </a:r>
            <a:r>
              <a:rPr lang="en-US" b="1" i="1" dirty="0"/>
              <a:t>or</a:t>
            </a:r>
            <a:r>
              <a:rPr lang="en-US" b="1" dirty="0"/>
              <a:t> Sections</a:t>
            </a:r>
            <a:endParaRPr lang="fr-FR" b="1" dirty="0"/>
          </a:p>
        </p:txBody>
      </p:sp>
      <p:sp>
        <p:nvSpPr>
          <p:cNvPr id="16" name="Rectangle: Rounded Corners 15">
            <a:extLst>
              <a:ext uri="{FF2B5EF4-FFF2-40B4-BE49-F238E27FC236}">
                <a16:creationId xmlns:a16="http://schemas.microsoft.com/office/drawing/2014/main" id="{3A0EC0F2-1996-4918-8700-F4BC2967F141}"/>
              </a:ext>
            </a:extLst>
          </p:cNvPr>
          <p:cNvSpPr/>
          <p:nvPr/>
        </p:nvSpPr>
        <p:spPr>
          <a:xfrm>
            <a:off x="1792357" y="2619599"/>
            <a:ext cx="2067339" cy="1036983"/>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Top 5 Challenges</a:t>
            </a:r>
            <a:endParaRPr lang="fr-FR" b="1" dirty="0"/>
          </a:p>
        </p:txBody>
      </p:sp>
      <p:sp>
        <p:nvSpPr>
          <p:cNvPr id="19" name="Rectangle: Rounded Corners 18">
            <a:extLst>
              <a:ext uri="{FF2B5EF4-FFF2-40B4-BE49-F238E27FC236}">
                <a16:creationId xmlns:a16="http://schemas.microsoft.com/office/drawing/2014/main" id="{834B4EC3-2A71-4F54-8C0C-7858DE1B14EE}"/>
              </a:ext>
            </a:extLst>
          </p:cNvPr>
          <p:cNvSpPr/>
          <p:nvPr/>
        </p:nvSpPr>
        <p:spPr>
          <a:xfrm>
            <a:off x="5397544" y="5846183"/>
            <a:ext cx="3551659"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For interview practice</a:t>
            </a:r>
            <a:endParaRPr lang="fr-FR" sz="2800" b="1" dirty="0">
              <a:solidFill>
                <a:schemeClr val="tx1"/>
              </a:solidFill>
            </a:endParaRPr>
          </a:p>
        </p:txBody>
      </p:sp>
      <p:sp>
        <p:nvSpPr>
          <p:cNvPr id="11" name="Oval 10">
            <a:extLst>
              <a:ext uri="{FF2B5EF4-FFF2-40B4-BE49-F238E27FC236}">
                <a16:creationId xmlns:a16="http://schemas.microsoft.com/office/drawing/2014/main" id="{4BCBF3E7-B0FF-47A6-906F-2606556DE8B0}"/>
              </a:ext>
            </a:extLst>
          </p:cNvPr>
          <p:cNvSpPr/>
          <p:nvPr/>
        </p:nvSpPr>
        <p:spPr>
          <a:xfrm>
            <a:off x="6408051" y="325879"/>
            <a:ext cx="5824328" cy="4060851"/>
          </a:xfrm>
          <a:prstGeom prst="ellipse">
            <a:avLst/>
          </a:prstGeom>
          <a:solidFill>
            <a:srgbClr val="DEEBF7">
              <a:alpha val="60000"/>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Rounded Corners 12">
            <a:extLst>
              <a:ext uri="{FF2B5EF4-FFF2-40B4-BE49-F238E27FC236}">
                <a16:creationId xmlns:a16="http://schemas.microsoft.com/office/drawing/2014/main" id="{0AD55043-2B48-45EE-A719-F3B55359CF60}"/>
              </a:ext>
            </a:extLst>
          </p:cNvPr>
          <p:cNvSpPr/>
          <p:nvPr/>
        </p:nvSpPr>
        <p:spPr>
          <a:xfrm>
            <a:off x="9489680" y="1299137"/>
            <a:ext cx="2067339" cy="101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Hot Seat</a:t>
            </a:r>
            <a:endParaRPr lang="fr-FR" b="1" dirty="0"/>
          </a:p>
        </p:txBody>
      </p:sp>
      <p:sp>
        <p:nvSpPr>
          <p:cNvPr id="14" name="Rectangle: Rounded Corners 13">
            <a:extLst>
              <a:ext uri="{FF2B5EF4-FFF2-40B4-BE49-F238E27FC236}">
                <a16:creationId xmlns:a16="http://schemas.microsoft.com/office/drawing/2014/main" id="{0BFDC397-F53A-4746-9BAF-2D45DED783DA}"/>
              </a:ext>
            </a:extLst>
          </p:cNvPr>
          <p:cNvSpPr/>
          <p:nvPr/>
        </p:nvSpPr>
        <p:spPr>
          <a:xfrm>
            <a:off x="9523969" y="2589863"/>
            <a:ext cx="2067339" cy="101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Pick The Winner</a:t>
            </a:r>
            <a:endParaRPr lang="fr-FR" b="1" dirty="0"/>
          </a:p>
        </p:txBody>
      </p:sp>
      <p:sp>
        <p:nvSpPr>
          <p:cNvPr id="20" name="Rectangle: Rounded Corners 19">
            <a:extLst>
              <a:ext uri="{FF2B5EF4-FFF2-40B4-BE49-F238E27FC236}">
                <a16:creationId xmlns:a16="http://schemas.microsoft.com/office/drawing/2014/main" id="{FDA615FD-B794-4AB4-A467-0F69B857DC98}"/>
              </a:ext>
            </a:extLst>
          </p:cNvPr>
          <p:cNvSpPr/>
          <p:nvPr/>
        </p:nvSpPr>
        <p:spPr>
          <a:xfrm>
            <a:off x="6881864" y="1598795"/>
            <a:ext cx="2067339" cy="101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Participant Questions</a:t>
            </a:r>
            <a:endParaRPr lang="fr-FR" b="1" dirty="0"/>
          </a:p>
        </p:txBody>
      </p:sp>
      <p:sp>
        <p:nvSpPr>
          <p:cNvPr id="21" name="Rectangle: Rounded Corners 20">
            <a:extLst>
              <a:ext uri="{FF2B5EF4-FFF2-40B4-BE49-F238E27FC236}">
                <a16:creationId xmlns:a16="http://schemas.microsoft.com/office/drawing/2014/main" id="{12B2987B-7CD2-45A2-937D-477F48BC3506}"/>
              </a:ext>
            </a:extLst>
          </p:cNvPr>
          <p:cNvSpPr/>
          <p:nvPr/>
        </p:nvSpPr>
        <p:spPr>
          <a:xfrm>
            <a:off x="7496309" y="620114"/>
            <a:ext cx="3551659"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For content review</a:t>
            </a:r>
            <a:endParaRPr lang="fr-FR" sz="2800" b="1" dirty="0">
              <a:solidFill>
                <a:schemeClr val="tx1"/>
              </a:solidFill>
            </a:endParaRPr>
          </a:p>
        </p:txBody>
      </p:sp>
      <p:sp>
        <p:nvSpPr>
          <p:cNvPr id="22" name="Rectangle: Rounded Corners 21">
            <a:extLst>
              <a:ext uri="{FF2B5EF4-FFF2-40B4-BE49-F238E27FC236}">
                <a16:creationId xmlns:a16="http://schemas.microsoft.com/office/drawing/2014/main" id="{1651D53C-C7D5-4927-83E7-33DA686895AF}"/>
              </a:ext>
            </a:extLst>
          </p:cNvPr>
          <p:cNvSpPr/>
          <p:nvPr/>
        </p:nvSpPr>
        <p:spPr>
          <a:xfrm>
            <a:off x="7189929" y="3005317"/>
            <a:ext cx="2067339" cy="101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Cross-Pollination</a:t>
            </a:r>
            <a:endParaRPr lang="fr-FR" b="1" dirty="0"/>
          </a:p>
        </p:txBody>
      </p:sp>
    </p:spTree>
    <p:extLst>
      <p:ext uri="{BB962C8B-B14F-4D97-AF65-F5344CB8AC3E}">
        <p14:creationId xmlns:p14="http://schemas.microsoft.com/office/powerpoint/2010/main" val="424582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C40B-51E7-551F-1794-146227AFB98F}"/>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C0F83F68-E798-ABB4-4BFC-26DAD620222F}"/>
              </a:ext>
            </a:extLst>
          </p:cNvPr>
          <p:cNvSpPr/>
          <p:nvPr/>
        </p:nvSpPr>
        <p:spPr>
          <a:xfrm>
            <a:off x="645639" y="4925331"/>
            <a:ext cx="3261093" cy="8693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Freeform: Shape 5">
            <a:extLst>
              <a:ext uri="{FF2B5EF4-FFF2-40B4-BE49-F238E27FC236}">
                <a16:creationId xmlns:a16="http://schemas.microsoft.com/office/drawing/2014/main" id="{10DB9D93-C586-8C64-06D2-8E0F1EC2B2C3}"/>
              </a:ext>
            </a:extLst>
          </p:cNvPr>
          <p:cNvSpPr/>
          <p:nvPr/>
        </p:nvSpPr>
        <p:spPr>
          <a:xfrm>
            <a:off x="813017" y="4057823"/>
            <a:ext cx="2480807" cy="1137460"/>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32">
              <a:lnSpc>
                <a:spcPct val="90000"/>
              </a:lnSpc>
              <a:spcBef>
                <a:spcPct val="0"/>
              </a:spcBef>
              <a:spcAft>
                <a:spcPct val="35000"/>
              </a:spcAft>
              <a:defRPr b="1"/>
            </a:pPr>
            <a:r>
              <a:rPr lang="en-US" sz="2600" dirty="0">
                <a:latin typeface="Segoe UI" panose="020B0502040204020203" pitchFamily="34" charset="0"/>
                <a:cs typeface="Segoe UI" panose="020B0502040204020203" pitchFamily="34" charset="0"/>
              </a:rPr>
              <a:t>Pre-assign, randomly assign, self-select, or pair-select?</a:t>
            </a:r>
          </a:p>
        </p:txBody>
      </p:sp>
      <p:sp>
        <p:nvSpPr>
          <p:cNvPr id="7" name="Rectangle 6" descr="Group of People">
            <a:extLst>
              <a:ext uri="{FF2B5EF4-FFF2-40B4-BE49-F238E27FC236}">
                <a16:creationId xmlns:a16="http://schemas.microsoft.com/office/drawing/2014/main" id="{8B45A0F4-6BFB-CCA3-BB94-1C41467E00AB}"/>
              </a:ext>
            </a:extLst>
          </p:cNvPr>
          <p:cNvSpPr/>
          <p:nvPr/>
        </p:nvSpPr>
        <p:spPr>
          <a:xfrm>
            <a:off x="5245740" y="2363815"/>
            <a:ext cx="1700520" cy="17005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727682"/>
              <a:satOff val="-41964"/>
              <a:lumOff val="4314"/>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13CA5C40-2607-1612-D6E3-B6C8770D96B2}"/>
              </a:ext>
            </a:extLst>
          </p:cNvPr>
          <p:cNvSpPr/>
          <p:nvPr/>
        </p:nvSpPr>
        <p:spPr>
          <a:xfrm>
            <a:off x="3942007" y="4057823"/>
            <a:ext cx="4307989" cy="489164"/>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32">
              <a:lnSpc>
                <a:spcPct val="90000"/>
              </a:lnSpc>
              <a:spcBef>
                <a:spcPct val="0"/>
              </a:spcBef>
              <a:spcAft>
                <a:spcPct val="35000"/>
              </a:spcAft>
              <a:defRPr b="1"/>
            </a:pPr>
            <a:r>
              <a:rPr lang="en-US" sz="2600" dirty="0">
                <a:latin typeface="Segoe UI" panose="020B0502040204020203" pitchFamily="34" charset="0"/>
                <a:cs typeface="Segoe UI" panose="020B0502040204020203" pitchFamily="34" charset="0"/>
              </a:rPr>
              <a:t>Mixed or homogenous groups?</a:t>
            </a:r>
          </a:p>
        </p:txBody>
      </p:sp>
      <p:sp>
        <p:nvSpPr>
          <p:cNvPr id="9" name="Freeform: Shape 8">
            <a:extLst>
              <a:ext uri="{FF2B5EF4-FFF2-40B4-BE49-F238E27FC236}">
                <a16:creationId xmlns:a16="http://schemas.microsoft.com/office/drawing/2014/main" id="{4B70280C-8022-56ED-3964-6A6F0281F261}"/>
              </a:ext>
            </a:extLst>
          </p:cNvPr>
          <p:cNvSpPr/>
          <p:nvPr/>
        </p:nvSpPr>
        <p:spPr>
          <a:xfrm>
            <a:off x="3879252" y="4857955"/>
            <a:ext cx="4433496" cy="1522413"/>
          </a:xfrm>
          <a:custGeom>
            <a:avLst/>
            <a:gdLst>
              <a:gd name="connsiteX0" fmla="*/ 0 w 3261093"/>
              <a:gd name="connsiteY0" fmla="*/ 0 h 869328"/>
              <a:gd name="connsiteX1" fmla="*/ 3261093 w 3261093"/>
              <a:gd name="connsiteY1" fmla="*/ 0 h 869328"/>
              <a:gd name="connsiteX2" fmla="*/ 3261093 w 3261093"/>
              <a:gd name="connsiteY2" fmla="*/ 869328 h 869328"/>
              <a:gd name="connsiteX3" fmla="*/ 0 w 3261093"/>
              <a:gd name="connsiteY3" fmla="*/ 869328 h 869328"/>
              <a:gd name="connsiteX4" fmla="*/ 0 w 3261093"/>
              <a:gd name="connsiteY4" fmla="*/ 0 h 86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869328">
                <a:moveTo>
                  <a:pt x="0" y="0"/>
                </a:moveTo>
                <a:lnTo>
                  <a:pt x="3261093" y="0"/>
                </a:lnTo>
                <a:lnTo>
                  <a:pt x="3261093" y="869328"/>
                </a:lnTo>
                <a:lnTo>
                  <a:pt x="0" y="8693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577836">
              <a:lnSpc>
                <a:spcPct val="90000"/>
              </a:lnSpc>
              <a:spcBef>
                <a:spcPct val="0"/>
              </a:spcBef>
              <a:spcAft>
                <a:spcPct val="35000"/>
              </a:spcAft>
            </a:pPr>
            <a:r>
              <a:rPr lang="en-US" sz="2000" dirty="0">
                <a:latin typeface="Segoe UI" panose="020B0502040204020203" pitchFamily="34" charset="0"/>
                <a:cs typeface="Segoe UI" panose="020B0502040204020203" pitchFamily="34" charset="0"/>
              </a:rPr>
              <a:t>Roles – </a:t>
            </a:r>
            <a:r>
              <a:rPr lang="en-US" sz="2000" i="1" dirty="0">
                <a:latin typeface="Segoe UI" panose="020B0502040204020203" pitchFamily="34" charset="0"/>
                <a:cs typeface="Segoe UI" panose="020B0502040204020203" pitchFamily="34" charset="0"/>
              </a:rPr>
              <a:t>REs, supervisors</a:t>
            </a:r>
            <a:endParaRPr lang="en-US" sz="2000" dirty="0">
              <a:latin typeface="Segoe UI" panose="020B0502040204020203" pitchFamily="34" charset="0"/>
              <a:cs typeface="Segoe UI" panose="020B0502040204020203" pitchFamily="34" charset="0"/>
            </a:endParaRPr>
          </a:p>
          <a:p>
            <a:pPr algn="ctr" defTabSz="577836">
              <a:lnSpc>
                <a:spcPct val="90000"/>
              </a:lnSpc>
              <a:spcBef>
                <a:spcPct val="0"/>
              </a:spcBef>
              <a:spcAft>
                <a:spcPct val="35000"/>
              </a:spcAft>
            </a:pPr>
            <a:r>
              <a:rPr lang="en-US" sz="2000" dirty="0">
                <a:latin typeface="Segoe UI" panose="020B0502040204020203" pitchFamily="34" charset="0"/>
                <a:cs typeface="Segoe UI" panose="020B0502040204020203" pitchFamily="34" charset="0"/>
              </a:rPr>
              <a:t>Experience – </a:t>
            </a:r>
            <a:r>
              <a:rPr lang="en-US" sz="2000" i="1" dirty="0">
                <a:latin typeface="Segoe UI" panose="020B0502040204020203" pitchFamily="34" charset="0"/>
                <a:cs typeface="Segoe UI" panose="020B0502040204020203" pitchFamily="34" charset="0"/>
              </a:rPr>
              <a:t>new, experienced</a:t>
            </a:r>
            <a:endParaRPr lang="en-US" sz="2000" dirty="0">
              <a:latin typeface="Segoe UI" panose="020B0502040204020203" pitchFamily="34" charset="0"/>
              <a:cs typeface="Segoe UI" panose="020B0502040204020203" pitchFamily="34" charset="0"/>
            </a:endParaRPr>
          </a:p>
          <a:p>
            <a:pPr algn="ctr" defTabSz="577836">
              <a:lnSpc>
                <a:spcPct val="90000"/>
              </a:lnSpc>
              <a:spcBef>
                <a:spcPct val="0"/>
              </a:spcBef>
              <a:spcAft>
                <a:spcPct val="35000"/>
              </a:spcAft>
            </a:pPr>
            <a:r>
              <a:rPr lang="en-US" sz="2000" dirty="0">
                <a:latin typeface="Segoe UI" panose="020B0502040204020203" pitchFamily="34" charset="0"/>
                <a:cs typeface="Segoe UI" panose="020B0502040204020203" pitchFamily="34" charset="0"/>
              </a:rPr>
              <a:t>Abilities – </a:t>
            </a:r>
            <a:r>
              <a:rPr lang="en-US" sz="2000" i="1" dirty="0">
                <a:latin typeface="Segoe UI" panose="020B0502040204020203" pitchFamily="34" charset="0"/>
                <a:cs typeface="Segoe UI" panose="020B0502040204020203" pitchFamily="34" charset="0"/>
              </a:rPr>
              <a:t>tech-savvy, local language abilities, group leadership</a:t>
            </a:r>
            <a:endParaRPr lang="en-US" sz="2000" dirty="0">
              <a:latin typeface="Segoe UI" panose="020B0502040204020203" pitchFamily="34" charset="0"/>
              <a:cs typeface="Segoe UI" panose="020B0502040204020203" pitchFamily="34" charset="0"/>
            </a:endParaRPr>
          </a:p>
        </p:txBody>
      </p:sp>
      <p:sp>
        <p:nvSpPr>
          <p:cNvPr id="10" name="Rectangle 9" descr="Head with Gears">
            <a:extLst>
              <a:ext uri="{FF2B5EF4-FFF2-40B4-BE49-F238E27FC236}">
                <a16:creationId xmlns:a16="http://schemas.microsoft.com/office/drawing/2014/main" id="{B1B826F3-D80E-0EBD-4E98-B7AF30FABD58}"/>
              </a:ext>
            </a:extLst>
          </p:cNvPr>
          <p:cNvSpPr/>
          <p:nvPr/>
        </p:nvSpPr>
        <p:spPr>
          <a:xfrm>
            <a:off x="9363003" y="2363815"/>
            <a:ext cx="1700520" cy="17005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76D4216C-07E3-D35F-C455-09A53E0E433A}"/>
              </a:ext>
            </a:extLst>
          </p:cNvPr>
          <p:cNvSpPr/>
          <p:nvPr/>
        </p:nvSpPr>
        <p:spPr>
          <a:xfrm>
            <a:off x="9248148" y="4057824"/>
            <a:ext cx="1930233" cy="311241"/>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32">
              <a:lnSpc>
                <a:spcPct val="90000"/>
              </a:lnSpc>
              <a:spcBef>
                <a:spcPct val="0"/>
              </a:spcBef>
              <a:spcAft>
                <a:spcPct val="35000"/>
              </a:spcAft>
              <a:defRPr b="1"/>
            </a:pPr>
            <a:r>
              <a:rPr lang="en-US" sz="2600" dirty="0">
                <a:latin typeface="Segoe UI" panose="020B0502040204020203" pitchFamily="34" charset="0"/>
                <a:cs typeface="Segoe UI" panose="020B0502040204020203" pitchFamily="34" charset="0"/>
              </a:rPr>
              <a:t>Takeaway</a:t>
            </a:r>
          </a:p>
        </p:txBody>
      </p:sp>
      <p:sp>
        <p:nvSpPr>
          <p:cNvPr id="12" name="Title 1">
            <a:extLst>
              <a:ext uri="{FF2B5EF4-FFF2-40B4-BE49-F238E27FC236}">
                <a16:creationId xmlns:a16="http://schemas.microsoft.com/office/drawing/2014/main" id="{6EA821E0-CF28-24B6-CA17-5AA61C51F088}"/>
              </a:ext>
            </a:extLst>
          </p:cNvPr>
          <p:cNvSpPr txBox="1">
            <a:spLocks/>
          </p:cNvSpPr>
          <p:nvPr/>
        </p:nvSpPr>
        <p:spPr>
          <a:xfrm>
            <a:off x="0" y="1"/>
            <a:ext cx="12192000" cy="2188723"/>
          </a:xfrm>
          <a:prstGeom prst="rect">
            <a:avLst/>
          </a:prstGeom>
          <a:solidFill>
            <a:srgbClr val="16677D"/>
          </a:solid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594"/>
            <a:r>
              <a:rPr lang="en-US" sz="3600" i="1" dirty="0">
                <a:solidFill>
                  <a:srgbClr val="FFFFFF"/>
                </a:solidFill>
                <a:latin typeface="Segoe UI" panose="020B0502040204020203" pitchFamily="34" charset="0"/>
                <a:cs typeface="Segoe UI" panose="020B0502040204020203" pitchFamily="34" charset="0"/>
              </a:rPr>
              <a:t>Challenge: Group composition creates a barrier to completing the task.</a:t>
            </a:r>
            <a:br>
              <a:rPr lang="en-US" sz="3600" dirty="0">
                <a:solidFill>
                  <a:srgbClr val="FFFFFF"/>
                </a:solidFill>
                <a:latin typeface="Segoe UI" panose="020B0502040204020203" pitchFamily="34" charset="0"/>
                <a:cs typeface="Segoe UI" panose="020B0502040204020203" pitchFamily="34" charset="0"/>
              </a:rPr>
            </a:br>
            <a:r>
              <a:rPr lang="en-US" sz="3600" b="1" dirty="0">
                <a:solidFill>
                  <a:srgbClr val="FFFFFF"/>
                </a:solidFill>
                <a:latin typeface="Segoe UI" panose="020B0502040204020203" pitchFamily="34" charset="0"/>
                <a:cs typeface="Segoe UI" panose="020B0502040204020203" pitchFamily="34" charset="0"/>
              </a:rPr>
              <a:t>Make an intentional decision about the best group composition for this specific activity.</a:t>
            </a:r>
            <a:endParaRPr lang="en-US" sz="3600" dirty="0">
              <a:latin typeface="Segoe UI" panose="020B0502040204020203" pitchFamily="34" charset="0"/>
              <a:cs typeface="Segoe UI" panose="020B0502040204020203" pitchFamily="34" charset="0"/>
            </a:endParaRPr>
          </a:p>
        </p:txBody>
      </p:sp>
      <p:pic>
        <p:nvPicPr>
          <p:cNvPr id="13" name="Graphic 12" descr="Hierarchy with solid fill">
            <a:extLst>
              <a:ext uri="{FF2B5EF4-FFF2-40B4-BE49-F238E27FC236}">
                <a16:creationId xmlns:a16="http://schemas.microsoft.com/office/drawing/2014/main" id="{C5BD7AA0-D10B-A4E4-A639-5102C53783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6179" y="2544044"/>
            <a:ext cx="1554480" cy="1554480"/>
          </a:xfrm>
          <a:prstGeom prst="rect">
            <a:avLst/>
          </a:prstGeom>
        </p:spPr>
      </p:pic>
    </p:spTree>
    <p:extLst>
      <p:ext uri="{BB962C8B-B14F-4D97-AF65-F5344CB8AC3E}">
        <p14:creationId xmlns:p14="http://schemas.microsoft.com/office/powerpoint/2010/main" val="246564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2AEEA-D89A-0EB5-04A2-BDC804B56A4E}"/>
              </a:ext>
            </a:extLst>
          </p:cNvPr>
          <p:cNvSpPr txBox="1">
            <a:spLocks/>
          </p:cNvSpPr>
          <p:nvPr/>
        </p:nvSpPr>
        <p:spPr>
          <a:xfrm>
            <a:off x="0" y="1"/>
            <a:ext cx="12192000" cy="2188723"/>
          </a:xfrm>
          <a:prstGeom prst="rect">
            <a:avLst/>
          </a:prstGeom>
          <a:solidFill>
            <a:srgbClr val="16677D"/>
          </a:solid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594"/>
            <a:r>
              <a:rPr lang="en-US" sz="3600" i="1" dirty="0">
                <a:solidFill>
                  <a:srgbClr val="FFFFFF"/>
                </a:solidFill>
                <a:latin typeface="Segoe UI" panose="020B0502040204020203" pitchFamily="34" charset="0"/>
                <a:cs typeface="Segoe UI" panose="020B0502040204020203" pitchFamily="34" charset="0"/>
              </a:rPr>
              <a:t>Challenge: Groups may know </a:t>
            </a:r>
            <a:r>
              <a:rPr lang="en-US" sz="3600" i="1" u="sng" dirty="0">
                <a:solidFill>
                  <a:srgbClr val="FFFFFF"/>
                </a:solidFill>
                <a:latin typeface="Segoe UI" panose="020B0502040204020203" pitchFamily="34" charset="0"/>
                <a:cs typeface="Segoe UI" panose="020B0502040204020203" pitchFamily="34" charset="0"/>
              </a:rPr>
              <a:t>what</a:t>
            </a:r>
            <a:r>
              <a:rPr lang="en-US" sz="3600" i="1" dirty="0">
                <a:solidFill>
                  <a:srgbClr val="FFFFFF"/>
                </a:solidFill>
                <a:latin typeface="Segoe UI" panose="020B0502040204020203" pitchFamily="34" charset="0"/>
                <a:cs typeface="Segoe UI" panose="020B0502040204020203" pitchFamily="34" charset="0"/>
              </a:rPr>
              <a:t> to do but are not set up for </a:t>
            </a:r>
            <a:r>
              <a:rPr lang="en-US" sz="3600" i="1" u="sng" dirty="0">
                <a:solidFill>
                  <a:srgbClr val="FFFFFF"/>
                </a:solidFill>
                <a:latin typeface="Segoe UI" panose="020B0502040204020203" pitchFamily="34" charset="0"/>
                <a:cs typeface="Segoe UI" panose="020B0502040204020203" pitchFamily="34" charset="0"/>
              </a:rPr>
              <a:t>how</a:t>
            </a:r>
            <a:r>
              <a:rPr lang="en-US" sz="3600" i="1" dirty="0">
                <a:solidFill>
                  <a:srgbClr val="FFFFFF"/>
                </a:solidFill>
                <a:latin typeface="Segoe UI" panose="020B0502040204020203" pitchFamily="34" charset="0"/>
                <a:cs typeface="Segoe UI" panose="020B0502040204020203" pitchFamily="34" charset="0"/>
              </a:rPr>
              <a:t> to do it.</a:t>
            </a:r>
            <a:br>
              <a:rPr lang="en-US" sz="3600" dirty="0">
                <a:solidFill>
                  <a:srgbClr val="FFFFFF"/>
                </a:solidFill>
                <a:latin typeface="Segoe UI" panose="020B0502040204020203" pitchFamily="34" charset="0"/>
                <a:cs typeface="Segoe UI" panose="020B0502040204020203" pitchFamily="34" charset="0"/>
              </a:rPr>
            </a:br>
            <a:r>
              <a:rPr lang="en-US" sz="3600" b="1" dirty="0">
                <a:solidFill>
                  <a:srgbClr val="FFFFFF"/>
                </a:solidFill>
                <a:latin typeface="Segoe UI" panose="020B0502040204020203" pitchFamily="34" charset="0"/>
                <a:cs typeface="Segoe UI" panose="020B0502040204020203" pitchFamily="34" charset="0"/>
              </a:rPr>
              <a:t>Design norms, roles, and sharing.</a:t>
            </a:r>
            <a:endParaRPr lang="en-US" sz="36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27C48DA-0379-776B-F8FB-F08749AE7122}"/>
              </a:ext>
            </a:extLst>
          </p:cNvPr>
          <p:cNvSpPr txBox="1"/>
          <p:nvPr/>
        </p:nvSpPr>
        <p:spPr>
          <a:xfrm>
            <a:off x="255515" y="3803554"/>
            <a:ext cx="3140243" cy="2492990"/>
          </a:xfrm>
          <a:prstGeom prst="rect">
            <a:avLst/>
          </a:prstGeom>
          <a:noFill/>
        </p:spPr>
        <p:txBody>
          <a:bodyPr wrap="square">
            <a:spAutoFit/>
          </a:bodyPr>
          <a:lstStyle/>
          <a:p>
            <a:pPr algn="ctr"/>
            <a:r>
              <a:rPr lang="en-US" sz="2600" b="1" dirty="0">
                <a:latin typeface="Segoe UI" panose="020B0502040204020203" pitchFamily="34" charset="0"/>
                <a:cs typeface="Segoe UI" panose="020B0502040204020203" pitchFamily="34" charset="0"/>
              </a:rPr>
              <a:t>Set basic group norms</a:t>
            </a:r>
            <a:r>
              <a:rPr lang="en-US" sz="2600" dirty="0">
                <a:latin typeface="Segoe UI" panose="020B0502040204020203" pitchFamily="34" charset="0"/>
                <a:cs typeface="Segoe UI" panose="020B0502040204020203" pitchFamily="34" charset="0"/>
              </a:rPr>
              <a:t>,</a:t>
            </a:r>
          </a:p>
          <a:p>
            <a:pPr algn="ctr"/>
            <a:r>
              <a:rPr lang="en-US" sz="2600" dirty="0">
                <a:latin typeface="Segoe UI" panose="020B0502040204020203" pitchFamily="34" charset="0"/>
                <a:cs typeface="Segoe UI" panose="020B0502040204020203" pitchFamily="34" charset="0"/>
              </a:rPr>
              <a:t>such as “computers and phones closed or focused on group work”</a:t>
            </a:r>
            <a:endParaRPr lang="fr-FR" sz="26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9600956B-56BD-5BBF-E50B-81BC99986FDE}"/>
              </a:ext>
            </a:extLst>
          </p:cNvPr>
          <p:cNvSpPr txBox="1"/>
          <p:nvPr/>
        </p:nvSpPr>
        <p:spPr>
          <a:xfrm>
            <a:off x="3618177" y="3803553"/>
            <a:ext cx="2650171" cy="1692771"/>
          </a:xfrm>
          <a:prstGeom prst="rect">
            <a:avLst/>
          </a:prstGeom>
          <a:noFill/>
        </p:spPr>
        <p:txBody>
          <a:bodyPr wrap="square">
            <a:spAutoFit/>
          </a:bodyPr>
          <a:lstStyle/>
          <a:p>
            <a:pPr algn="ctr"/>
            <a:r>
              <a:rPr lang="en-US" sz="2600" b="1" dirty="0">
                <a:latin typeface="Segoe UI" panose="020B0502040204020203" pitchFamily="34" charset="0"/>
                <a:cs typeface="Segoe UI" panose="020B0502040204020203" pitchFamily="34" charset="0"/>
              </a:rPr>
              <a:t>Define needed roles and responsibilities for each</a:t>
            </a:r>
            <a:endParaRPr lang="en-US" sz="26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E68543D8-DB86-0F06-6131-14E7E682CD69}"/>
              </a:ext>
            </a:extLst>
          </p:cNvPr>
          <p:cNvSpPr txBox="1"/>
          <p:nvPr/>
        </p:nvSpPr>
        <p:spPr>
          <a:xfrm>
            <a:off x="6611733" y="3803554"/>
            <a:ext cx="2870935" cy="2092881"/>
          </a:xfrm>
          <a:prstGeom prst="rect">
            <a:avLst/>
          </a:prstGeom>
          <a:noFill/>
        </p:spPr>
        <p:txBody>
          <a:bodyPr wrap="square">
            <a:spAutoFit/>
          </a:bodyPr>
          <a:lstStyle/>
          <a:p>
            <a:pPr algn="ctr"/>
            <a:r>
              <a:rPr lang="en-US" sz="2600" b="1" dirty="0">
                <a:latin typeface="Segoe UI" panose="020B0502040204020203" pitchFamily="34" charset="0"/>
                <a:cs typeface="Segoe UI" panose="020B0502040204020203" pitchFamily="34" charset="0"/>
              </a:rPr>
              <a:t>Consider “cross-pollination” for groups to share with and learn from each other</a:t>
            </a:r>
            <a:endParaRPr lang="fr-FR" sz="2600"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D5C4F5F2-33F7-E0C2-86BA-7E238E919D2E}"/>
              </a:ext>
            </a:extLst>
          </p:cNvPr>
          <p:cNvSpPr txBox="1"/>
          <p:nvPr/>
        </p:nvSpPr>
        <p:spPr>
          <a:xfrm>
            <a:off x="9675761" y="3803554"/>
            <a:ext cx="2358191" cy="892552"/>
          </a:xfrm>
          <a:prstGeom prst="rect">
            <a:avLst/>
          </a:prstGeom>
          <a:noFill/>
        </p:spPr>
        <p:txBody>
          <a:bodyPr wrap="square">
            <a:spAutoFit/>
          </a:bodyPr>
          <a:lstStyle/>
          <a:p>
            <a:pPr algn="ctr"/>
            <a:r>
              <a:rPr lang="en-US" sz="2600" b="1" dirty="0">
                <a:latin typeface="Segoe UI" panose="020B0502040204020203" pitchFamily="34" charset="0"/>
                <a:cs typeface="Segoe UI" panose="020B0502040204020203" pitchFamily="34" charset="0"/>
              </a:rPr>
              <a:t>Define what </a:t>
            </a:r>
            <a:r>
              <a:rPr lang="en-US" sz="2600" b="1" i="1" dirty="0">
                <a:latin typeface="Segoe UI" panose="020B0502040204020203" pitchFamily="34" charset="0"/>
                <a:cs typeface="Segoe UI" panose="020B0502040204020203" pitchFamily="34" charset="0"/>
              </a:rPr>
              <a:t>not</a:t>
            </a:r>
            <a:r>
              <a:rPr lang="en-US" sz="2600" b="1" dirty="0">
                <a:latin typeface="Segoe UI" panose="020B0502040204020203" pitchFamily="34" charset="0"/>
                <a:cs typeface="Segoe UI" panose="020B0502040204020203" pitchFamily="34" charset="0"/>
              </a:rPr>
              <a:t> to do</a:t>
            </a:r>
            <a:endParaRPr lang="fr-FR" sz="2600" dirty="0">
              <a:latin typeface="Segoe UI" panose="020B0502040204020203" pitchFamily="34" charset="0"/>
              <a:cs typeface="Segoe UI" panose="020B0502040204020203" pitchFamily="34" charset="0"/>
            </a:endParaRPr>
          </a:p>
        </p:txBody>
      </p:sp>
      <p:pic>
        <p:nvPicPr>
          <p:cNvPr id="3" name="Graphic 2" descr="Customer review outline">
            <a:extLst>
              <a:ext uri="{FF2B5EF4-FFF2-40B4-BE49-F238E27FC236}">
                <a16:creationId xmlns:a16="http://schemas.microsoft.com/office/drawing/2014/main" id="{76681D50-B00C-E261-AD71-90BFE197A9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84" y="2241811"/>
            <a:ext cx="1554480" cy="1554480"/>
          </a:xfrm>
          <a:prstGeom prst="rect">
            <a:avLst/>
          </a:prstGeom>
        </p:spPr>
      </p:pic>
      <p:pic>
        <p:nvPicPr>
          <p:cNvPr id="14" name="Graphic 13" descr="Clipboard with solid fill">
            <a:extLst>
              <a:ext uri="{FF2B5EF4-FFF2-40B4-BE49-F238E27FC236}">
                <a16:creationId xmlns:a16="http://schemas.microsoft.com/office/drawing/2014/main" id="{D15112E5-459C-0F87-AD2A-9DCE9B1A40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6023" y="2257153"/>
            <a:ext cx="1554480" cy="1554480"/>
          </a:xfrm>
          <a:prstGeom prst="rect">
            <a:avLst/>
          </a:prstGeom>
        </p:spPr>
      </p:pic>
      <p:pic>
        <p:nvPicPr>
          <p:cNvPr id="16" name="Graphic 15" descr="Bee with solid fill">
            <a:extLst>
              <a:ext uri="{FF2B5EF4-FFF2-40B4-BE49-F238E27FC236}">
                <a16:creationId xmlns:a16="http://schemas.microsoft.com/office/drawing/2014/main" id="{F46A424C-F17B-B3E6-2A95-EB330F661B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69959" y="2257153"/>
            <a:ext cx="1554480" cy="1554480"/>
          </a:xfrm>
          <a:prstGeom prst="rect">
            <a:avLst/>
          </a:prstGeom>
        </p:spPr>
      </p:pic>
      <p:pic>
        <p:nvPicPr>
          <p:cNvPr id="20" name="Graphic 19" descr="Comment Dislike outline">
            <a:extLst>
              <a:ext uri="{FF2B5EF4-FFF2-40B4-BE49-F238E27FC236}">
                <a16:creationId xmlns:a16="http://schemas.microsoft.com/office/drawing/2014/main" id="{A277EBF3-A4CF-08D8-7462-BE0470DCDD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77615" y="2257153"/>
            <a:ext cx="1554480" cy="1554480"/>
          </a:xfrm>
          <a:prstGeom prst="rect">
            <a:avLst/>
          </a:prstGeom>
        </p:spPr>
      </p:pic>
    </p:spTree>
    <p:extLst>
      <p:ext uri="{BB962C8B-B14F-4D97-AF65-F5344CB8AC3E}">
        <p14:creationId xmlns:p14="http://schemas.microsoft.com/office/powerpoint/2010/main" val="34614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football ball on a grass field&#10;&#10;Description automatically generated">
            <a:extLst>
              <a:ext uri="{FF2B5EF4-FFF2-40B4-BE49-F238E27FC236}">
                <a16:creationId xmlns:a16="http://schemas.microsoft.com/office/drawing/2014/main" id="{C47AE0FC-3034-0BD1-68E3-7EC919FC4B39}"/>
              </a:ext>
            </a:extLst>
          </p:cNvPr>
          <p:cNvPicPr>
            <a:picLocks noChangeAspect="1"/>
          </p:cNvPicPr>
          <p:nvPr/>
        </p:nvPicPr>
        <p:blipFill rotWithShape="1">
          <a:blip r:embed="rId3">
            <a:extLst>
              <a:ext uri="{28A0092B-C50C-407E-A947-70E740481C1C}">
                <a14:useLocalDpi xmlns:a14="http://schemas.microsoft.com/office/drawing/2010/main" val="0"/>
              </a:ext>
            </a:extLst>
          </a:blip>
          <a:srcRect l="7536" t="1370" r="9559"/>
          <a:stretch/>
        </p:blipFill>
        <p:spPr>
          <a:xfrm>
            <a:off x="3523489" y="10"/>
            <a:ext cx="9613551" cy="7605647"/>
          </a:xfrm>
          <a:prstGeom prst="rect">
            <a:avLst/>
          </a:prstGeom>
        </p:spPr>
      </p:pic>
      <p:sp>
        <p:nvSpPr>
          <p:cNvPr id="84" name="Rectangle 8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7"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F95BD2-3FCA-47A8-9AD7-EFDC2EFC5A97}"/>
              </a:ext>
            </a:extLst>
          </p:cNvPr>
          <p:cNvSpPr>
            <a:spLocks noGrp="1"/>
          </p:cNvSpPr>
          <p:nvPr>
            <p:ph type="title"/>
          </p:nvPr>
        </p:nvSpPr>
        <p:spPr>
          <a:xfrm>
            <a:off x="477981" y="1122364"/>
            <a:ext cx="4142147" cy="3406269"/>
          </a:xfrm>
        </p:spPr>
        <p:txBody>
          <a:bodyPr vert="horz" lIns="91440" tIns="45720" rIns="91440" bIns="45720" rtlCol="0" anchor="b">
            <a:normAutofit/>
          </a:bodyPr>
          <a:lstStyle/>
          <a:p>
            <a:r>
              <a:rPr lang="en-US" sz="4400" i="1" dirty="0">
                <a:solidFill>
                  <a:schemeClr val="bg1"/>
                </a:solidFill>
                <a:latin typeface="Segoe UI" panose="020B0502040204020203" pitchFamily="34" charset="0"/>
                <a:cs typeface="Segoe UI" panose="020B0502040204020203" pitchFamily="34" charset="0"/>
              </a:rPr>
              <a:t>… and continues to the set-up as you introduce the activity …</a:t>
            </a:r>
          </a:p>
        </p:txBody>
      </p:sp>
      <p:sp>
        <p:nvSpPr>
          <p:cNvPr id="86" name="Rectangle 8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EA751CED-D404-3A45-CEAC-A91AD94DB054}"/>
              </a:ext>
            </a:extLst>
          </p:cNvPr>
          <p:cNvSpPr/>
          <p:nvPr/>
        </p:nvSpPr>
        <p:spPr>
          <a:xfrm>
            <a:off x="477980" y="625685"/>
            <a:ext cx="704088" cy="146305"/>
          </a:xfrm>
          <a:prstGeom prst="rect">
            <a:avLst/>
          </a:prstGeom>
          <a:solidFill>
            <a:srgbClr val="1667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91637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B1DF-9729-4856-1D0C-FFA0D8577F1C}"/>
              </a:ext>
            </a:extLst>
          </p:cNvPr>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EF9B2634-EFB2-D181-13BC-6FA2CFD91E0D}"/>
              </a:ext>
            </a:extLst>
          </p:cNvPr>
          <p:cNvSpPr txBox="1">
            <a:spLocks/>
          </p:cNvSpPr>
          <p:nvPr/>
        </p:nvSpPr>
        <p:spPr>
          <a:xfrm>
            <a:off x="0" y="1"/>
            <a:ext cx="12192000" cy="2188723"/>
          </a:xfrm>
          <a:prstGeom prst="rect">
            <a:avLst/>
          </a:prstGeom>
          <a:solidFill>
            <a:srgbClr val="16677D"/>
          </a:solidFill>
          <a:effectLst/>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594"/>
            <a:r>
              <a:rPr lang="en-US" sz="3600" i="1" dirty="0">
                <a:solidFill>
                  <a:srgbClr val="FFFFFF"/>
                </a:solidFill>
                <a:latin typeface="Segoe UI" panose="020B0502040204020203" pitchFamily="34" charset="0"/>
                <a:cs typeface="Segoe UI" panose="020B0502040204020203" pitchFamily="34" charset="0"/>
              </a:rPr>
              <a:t>Challenge: Groups are unsure of what is expected of them for this activity and may not start working until they receive clarity.</a:t>
            </a:r>
            <a:br>
              <a:rPr lang="en-US" sz="3600" i="1" dirty="0">
                <a:solidFill>
                  <a:srgbClr val="FFFFFF"/>
                </a:solidFill>
                <a:latin typeface="Segoe UI" panose="020B0502040204020203" pitchFamily="34" charset="0"/>
                <a:cs typeface="Segoe UI" panose="020B0502040204020203" pitchFamily="34" charset="0"/>
              </a:rPr>
            </a:br>
            <a:r>
              <a:rPr lang="en-US" sz="3600" b="1" dirty="0">
                <a:solidFill>
                  <a:srgbClr val="FFFFFF"/>
                </a:solidFill>
                <a:latin typeface="Segoe UI" panose="020B0502040204020203" pitchFamily="34" charset="0"/>
                <a:cs typeface="Segoe UI" panose="020B0502040204020203" pitchFamily="34" charset="0"/>
              </a:rPr>
              <a:t>Take time to clearly explain the activity and any support provided.</a:t>
            </a:r>
            <a:endParaRPr lang="en-US" sz="36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EF43C80F-CAB2-3AFA-A777-0AE007232047}"/>
              </a:ext>
            </a:extLst>
          </p:cNvPr>
          <p:cNvSpPr txBox="1"/>
          <p:nvPr/>
        </p:nvSpPr>
        <p:spPr>
          <a:xfrm>
            <a:off x="964017" y="4554755"/>
            <a:ext cx="2650171" cy="892552"/>
          </a:xfrm>
          <a:prstGeom prst="rect">
            <a:avLst/>
          </a:prstGeom>
          <a:noFill/>
        </p:spPr>
        <p:txBody>
          <a:bodyPr wrap="square">
            <a:spAutoFit/>
          </a:bodyPr>
          <a:lstStyle/>
          <a:p>
            <a:pPr algn="ctr"/>
            <a:r>
              <a:rPr lang="en-US" sz="2600" b="1" dirty="0">
                <a:latin typeface="Segoe UI" panose="020B0502040204020203" pitchFamily="34" charset="0"/>
                <a:cs typeface="Segoe UI" panose="020B0502040204020203" pitchFamily="34" charset="0"/>
              </a:rPr>
              <a:t>Time, Tasks, and Takeaway</a:t>
            </a:r>
            <a:endParaRPr lang="en-US" sz="26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12771FF0-60E7-6BB7-377C-AF2F1210DDD3}"/>
              </a:ext>
            </a:extLst>
          </p:cNvPr>
          <p:cNvSpPr txBox="1"/>
          <p:nvPr/>
        </p:nvSpPr>
        <p:spPr>
          <a:xfrm>
            <a:off x="4468783" y="4554755"/>
            <a:ext cx="2650171" cy="492443"/>
          </a:xfrm>
          <a:prstGeom prst="rect">
            <a:avLst/>
          </a:prstGeom>
          <a:noFill/>
        </p:spPr>
        <p:txBody>
          <a:bodyPr wrap="square">
            <a:spAutoFit/>
          </a:bodyPr>
          <a:lstStyle/>
          <a:p>
            <a:pPr algn="ctr"/>
            <a:r>
              <a:rPr lang="en-US" sz="2600" b="1" dirty="0">
                <a:latin typeface="Segoe UI" panose="020B0502040204020203" pitchFamily="34" charset="0"/>
                <a:cs typeface="Segoe UI" panose="020B0502040204020203" pitchFamily="34" charset="0"/>
              </a:rPr>
              <a:t>Tips</a:t>
            </a:r>
            <a:endParaRPr lang="en-US" sz="26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B4FB251A-A2B5-BC50-31C5-C5E1A367C81E}"/>
              </a:ext>
            </a:extLst>
          </p:cNvPr>
          <p:cNvSpPr txBox="1"/>
          <p:nvPr/>
        </p:nvSpPr>
        <p:spPr>
          <a:xfrm>
            <a:off x="8206076" y="4554755"/>
            <a:ext cx="2650171" cy="892552"/>
          </a:xfrm>
          <a:prstGeom prst="rect">
            <a:avLst/>
          </a:prstGeom>
          <a:noFill/>
        </p:spPr>
        <p:txBody>
          <a:bodyPr wrap="square">
            <a:spAutoFit/>
          </a:bodyPr>
          <a:lstStyle/>
          <a:p>
            <a:pPr algn="ctr"/>
            <a:r>
              <a:rPr lang="en-US" sz="2600" b="1" dirty="0">
                <a:latin typeface="Segoe UI" panose="020B0502040204020203" pitchFamily="34" charset="0"/>
                <a:cs typeface="Segoe UI" panose="020B0502040204020203" pitchFamily="34" charset="0"/>
              </a:rPr>
              <a:t>Support Provided</a:t>
            </a:r>
            <a:endParaRPr lang="en-US" sz="2600" dirty="0">
              <a:latin typeface="Segoe UI" panose="020B0502040204020203" pitchFamily="34" charset="0"/>
              <a:cs typeface="Segoe UI" panose="020B0502040204020203" pitchFamily="34" charset="0"/>
            </a:endParaRPr>
          </a:p>
        </p:txBody>
      </p:sp>
      <p:pic>
        <p:nvPicPr>
          <p:cNvPr id="12" name="Graphic 11" descr="Stopwatch with solid fill">
            <a:extLst>
              <a:ext uri="{FF2B5EF4-FFF2-40B4-BE49-F238E27FC236}">
                <a16:creationId xmlns:a16="http://schemas.microsoft.com/office/drawing/2014/main" id="{2B4004CE-EF07-EF8A-D0B6-BB0C039F50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1861" y="2767069"/>
            <a:ext cx="1554480" cy="1554480"/>
          </a:xfrm>
          <a:prstGeom prst="rect">
            <a:avLst/>
          </a:prstGeom>
        </p:spPr>
      </p:pic>
      <p:pic>
        <p:nvPicPr>
          <p:cNvPr id="14" name="Graphic 13" descr="Lights On with solid fill">
            <a:extLst>
              <a:ext uri="{FF2B5EF4-FFF2-40B4-BE49-F238E27FC236}">
                <a16:creationId xmlns:a16="http://schemas.microsoft.com/office/drawing/2014/main" id="{B85FDB23-E07B-F3D3-7B74-F7A5916B0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16627" y="2767069"/>
            <a:ext cx="1554480" cy="1554480"/>
          </a:xfrm>
          <a:prstGeom prst="rect">
            <a:avLst/>
          </a:prstGeom>
        </p:spPr>
      </p:pic>
      <p:pic>
        <p:nvPicPr>
          <p:cNvPr id="18" name="Graphic 17" descr="Open hand with plant with solid fill">
            <a:extLst>
              <a:ext uri="{FF2B5EF4-FFF2-40B4-BE49-F238E27FC236}">
                <a16:creationId xmlns:a16="http://schemas.microsoft.com/office/drawing/2014/main" id="{9A65D29C-F648-736D-C74E-E39403AF85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3920" y="2767069"/>
            <a:ext cx="1554480" cy="1554480"/>
          </a:xfrm>
          <a:prstGeom prst="rect">
            <a:avLst/>
          </a:prstGeom>
        </p:spPr>
      </p:pic>
      <p:sp>
        <p:nvSpPr>
          <p:cNvPr id="9" name="Star: 5 Points 8">
            <a:extLst>
              <a:ext uri="{FF2B5EF4-FFF2-40B4-BE49-F238E27FC236}">
                <a16:creationId xmlns:a16="http://schemas.microsoft.com/office/drawing/2014/main" id="{08D8B808-7D90-36DE-F0EA-E0A52282C8FE}"/>
              </a:ext>
            </a:extLst>
          </p:cNvPr>
          <p:cNvSpPr/>
          <p:nvPr/>
        </p:nvSpPr>
        <p:spPr>
          <a:xfrm>
            <a:off x="9139815" y="2188725"/>
            <a:ext cx="2762395" cy="2366031"/>
          </a:xfrm>
          <a:prstGeom prst="star5">
            <a:avLst>
              <a:gd name="adj" fmla="val 26294"/>
              <a:gd name="hf" fmla="val 105146"/>
              <a:gd name="vf" fmla="val 110557"/>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Spend time to gain time</a:t>
            </a:r>
            <a:r>
              <a:rPr lang="fr-FR" b="1" dirty="0">
                <a:latin typeface="Segoe UI" panose="020B0502040204020203" pitchFamily="34" charset="0"/>
                <a:cs typeface="Segoe UI" panose="020B0502040204020203" pitchFamily="34" charset="0"/>
              </a:rPr>
              <a:t>!</a:t>
            </a:r>
            <a:endParaRPr lang="en-US"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9309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ACCC-FB4E-A261-1221-5D3B8A18199A}"/>
              </a:ext>
            </a:extLst>
          </p:cNvPr>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7C7EA546-0F3A-2562-5009-73875CDE38D0}"/>
              </a:ext>
            </a:extLst>
          </p:cNvPr>
          <p:cNvSpPr txBox="1">
            <a:spLocks/>
          </p:cNvSpPr>
          <p:nvPr/>
        </p:nvSpPr>
        <p:spPr>
          <a:xfrm>
            <a:off x="0" y="1"/>
            <a:ext cx="12192000" cy="2188723"/>
          </a:xfrm>
          <a:prstGeom prst="rect">
            <a:avLst/>
          </a:prstGeom>
          <a:solidFill>
            <a:srgbClr val="16677D"/>
          </a:solid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594"/>
            <a:r>
              <a:rPr lang="en-US" sz="3600" i="1" dirty="0">
                <a:solidFill>
                  <a:srgbClr val="FFFFFF"/>
                </a:solidFill>
                <a:latin typeface="Segoe UI" panose="020B0502040204020203" pitchFamily="34" charset="0"/>
                <a:cs typeface="Segoe UI" panose="020B0502040204020203" pitchFamily="34" charset="0"/>
              </a:rPr>
              <a:t>Challenge: Group members feel disconnected from the group and the task. They are more easily distracted, less eager to take on roles, etc.</a:t>
            </a:r>
            <a:br>
              <a:rPr lang="en-US" sz="3600" dirty="0">
                <a:solidFill>
                  <a:srgbClr val="FFFFFF"/>
                </a:solidFill>
                <a:latin typeface="Segoe UI" panose="020B0502040204020203" pitchFamily="34" charset="0"/>
                <a:cs typeface="Segoe UI" panose="020B0502040204020203" pitchFamily="34" charset="0"/>
              </a:rPr>
            </a:br>
            <a:r>
              <a:rPr lang="en-US" sz="3600" b="1" dirty="0">
                <a:solidFill>
                  <a:srgbClr val="FFFFFF"/>
                </a:solidFill>
                <a:latin typeface="Segoe UI" panose="020B0502040204020203" pitchFamily="34" charset="0"/>
                <a:cs typeface="Segoe UI" panose="020B0502040204020203" pitchFamily="34" charset="0"/>
              </a:rPr>
              <a:t>Cultivate team spirit at the beginning of the activity.</a:t>
            </a:r>
            <a:endParaRPr lang="en-US" sz="36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B194A501-AF2A-8913-D021-47375E4956D4}"/>
              </a:ext>
            </a:extLst>
          </p:cNvPr>
          <p:cNvSpPr txBox="1"/>
          <p:nvPr/>
        </p:nvSpPr>
        <p:spPr>
          <a:xfrm>
            <a:off x="2741548" y="5096770"/>
            <a:ext cx="2650171" cy="892552"/>
          </a:xfrm>
          <a:prstGeom prst="rect">
            <a:avLst/>
          </a:prstGeom>
          <a:noFill/>
        </p:spPr>
        <p:txBody>
          <a:bodyPr wrap="square">
            <a:spAutoFit/>
          </a:bodyPr>
          <a:lstStyle/>
          <a:p>
            <a:pPr algn="ctr"/>
            <a:r>
              <a:rPr lang="en-US" sz="2600" b="1" dirty="0"/>
              <a:t>Team Name, Flag?</a:t>
            </a:r>
            <a:endParaRPr lang="en-US" sz="2600" dirty="0"/>
          </a:p>
        </p:txBody>
      </p:sp>
      <p:sp>
        <p:nvSpPr>
          <p:cNvPr id="6" name="TextBox 5">
            <a:extLst>
              <a:ext uri="{FF2B5EF4-FFF2-40B4-BE49-F238E27FC236}">
                <a16:creationId xmlns:a16="http://schemas.microsoft.com/office/drawing/2014/main" id="{CB776B1C-BAF9-3165-E2CF-A21EDF783797}"/>
              </a:ext>
            </a:extLst>
          </p:cNvPr>
          <p:cNvSpPr txBox="1"/>
          <p:nvPr/>
        </p:nvSpPr>
        <p:spPr>
          <a:xfrm>
            <a:off x="6705940" y="5096770"/>
            <a:ext cx="2650171" cy="492443"/>
          </a:xfrm>
          <a:prstGeom prst="rect">
            <a:avLst/>
          </a:prstGeom>
          <a:noFill/>
        </p:spPr>
        <p:txBody>
          <a:bodyPr wrap="square">
            <a:spAutoFit/>
          </a:bodyPr>
          <a:lstStyle/>
          <a:p>
            <a:pPr algn="ctr"/>
            <a:r>
              <a:rPr lang="en-US" sz="2600" b="1" dirty="0"/>
              <a:t>Sharing Strengths</a:t>
            </a:r>
            <a:endParaRPr lang="en-US" sz="2600" dirty="0"/>
          </a:p>
        </p:txBody>
      </p:sp>
      <p:pic>
        <p:nvPicPr>
          <p:cNvPr id="9" name="Graphic 8" descr="Flag with solid fill">
            <a:extLst>
              <a:ext uri="{FF2B5EF4-FFF2-40B4-BE49-F238E27FC236}">
                <a16:creationId xmlns:a16="http://schemas.microsoft.com/office/drawing/2014/main" id="{68413830-C49E-BF96-CBD7-F1A49CA58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2192" y="2558407"/>
            <a:ext cx="2468880" cy="2468880"/>
          </a:xfrm>
          <a:prstGeom prst="rect">
            <a:avLst/>
          </a:prstGeom>
        </p:spPr>
      </p:pic>
      <p:pic>
        <p:nvPicPr>
          <p:cNvPr id="13" name="Graphic 12" descr="Body builder with solid fill">
            <a:extLst>
              <a:ext uri="{FF2B5EF4-FFF2-40B4-BE49-F238E27FC236}">
                <a16:creationId xmlns:a16="http://schemas.microsoft.com/office/drawing/2014/main" id="{016FACD8-2CED-8FAD-7326-E3CF0A1F34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6584" y="2558407"/>
            <a:ext cx="2468880" cy="2468880"/>
          </a:xfrm>
          <a:prstGeom prst="rect">
            <a:avLst/>
          </a:prstGeom>
        </p:spPr>
      </p:pic>
    </p:spTree>
    <p:extLst>
      <p:ext uri="{BB962C8B-B14F-4D97-AF65-F5344CB8AC3E}">
        <p14:creationId xmlns:p14="http://schemas.microsoft.com/office/powerpoint/2010/main" val="322324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rson holding a soccer ball">
            <a:extLst>
              <a:ext uri="{FF2B5EF4-FFF2-40B4-BE49-F238E27FC236}">
                <a16:creationId xmlns:a16="http://schemas.microsoft.com/office/drawing/2014/main" id="{B4813CE1-90DD-AF05-C23C-5FA1F74B900B}"/>
              </a:ext>
            </a:extLst>
          </p:cNvPr>
          <p:cNvPicPr>
            <a:picLocks noChangeAspect="1"/>
          </p:cNvPicPr>
          <p:nvPr/>
        </p:nvPicPr>
        <p:blipFill rotWithShape="1">
          <a:blip r:embed="rId3">
            <a:extLst>
              <a:ext uri="{28A0092B-C50C-407E-A947-70E740481C1C}">
                <a14:useLocalDpi xmlns:a14="http://schemas.microsoft.com/office/drawing/2010/main" val="0"/>
              </a:ext>
            </a:extLst>
          </a:blip>
          <a:srcRect l="13904" t="9091" r="9394"/>
          <a:stretch/>
        </p:blipFill>
        <p:spPr>
          <a:xfrm>
            <a:off x="3523488" y="10"/>
            <a:ext cx="8668512" cy="6857991"/>
          </a:xfrm>
          <a:prstGeom prst="rect">
            <a:avLst/>
          </a:prstGeom>
        </p:spPr>
      </p:pic>
      <p:sp>
        <p:nvSpPr>
          <p:cNvPr id="84" name="Rectangle 8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7"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F95BD2-3FCA-47A8-9AD7-EFDC2EFC5A97}"/>
              </a:ext>
            </a:extLst>
          </p:cNvPr>
          <p:cNvSpPr>
            <a:spLocks noGrp="1"/>
          </p:cNvSpPr>
          <p:nvPr>
            <p:ph type="title"/>
          </p:nvPr>
        </p:nvSpPr>
        <p:spPr>
          <a:xfrm>
            <a:off x="477981" y="1122363"/>
            <a:ext cx="4023360" cy="3204135"/>
          </a:xfrm>
        </p:spPr>
        <p:txBody>
          <a:bodyPr vert="horz" lIns="91440" tIns="45720" rIns="91440" bIns="45720" rtlCol="0" anchor="b">
            <a:normAutofit/>
          </a:bodyPr>
          <a:lstStyle/>
          <a:p>
            <a:r>
              <a:rPr lang="en-US" sz="4800" i="1">
                <a:solidFill>
                  <a:schemeClr val="bg1"/>
                </a:solidFill>
              </a:rPr>
              <a:t>… and then support during the activity…</a:t>
            </a:r>
          </a:p>
        </p:txBody>
      </p:sp>
      <p:sp>
        <p:nvSpPr>
          <p:cNvPr id="5" name="Text Placeholder 4">
            <a:extLst>
              <a:ext uri="{FF2B5EF4-FFF2-40B4-BE49-F238E27FC236}">
                <a16:creationId xmlns:a16="http://schemas.microsoft.com/office/drawing/2014/main" id="{866C2693-79C3-48C9-9B80-FF5CEA6BE9B8}"/>
              </a:ext>
            </a:extLst>
          </p:cNvPr>
          <p:cNvSpPr>
            <a:spLocks noGrp="1"/>
          </p:cNvSpPr>
          <p:nvPr>
            <p:ph type="body" idx="1"/>
          </p:nvPr>
        </p:nvSpPr>
        <p:spPr>
          <a:xfrm>
            <a:off x="477982" y="4872923"/>
            <a:ext cx="4023359" cy="1208141"/>
          </a:xfrm>
        </p:spPr>
        <p:txBody>
          <a:bodyPr vert="horz" lIns="91440" tIns="45720" rIns="91440" bIns="45720" rtlCol="0">
            <a:normAutofit/>
          </a:bodyPr>
          <a:lstStyle/>
          <a:p>
            <a:endParaRPr lang="en-US" sz="2000">
              <a:solidFill>
                <a:schemeClr val="bg1"/>
              </a:solidFill>
            </a:endParaRPr>
          </a:p>
        </p:txBody>
      </p:sp>
      <p:sp>
        <p:nvSpPr>
          <p:cNvPr id="86" name="Rectangle 8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 name="Rectangle 7">
            <a:extLst>
              <a:ext uri="{FF2B5EF4-FFF2-40B4-BE49-F238E27FC236}">
                <a16:creationId xmlns:a16="http://schemas.microsoft.com/office/drawing/2014/main" id="{A21952EA-9DA7-2F54-1ABB-8AD218EC0058}"/>
              </a:ext>
            </a:extLst>
          </p:cNvPr>
          <p:cNvSpPr/>
          <p:nvPr/>
        </p:nvSpPr>
        <p:spPr>
          <a:xfrm>
            <a:off x="477980" y="625685"/>
            <a:ext cx="704088" cy="146305"/>
          </a:xfrm>
          <a:prstGeom prst="rect">
            <a:avLst/>
          </a:prstGeom>
          <a:solidFill>
            <a:srgbClr val="1667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84168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E639-B702-BD8A-C9EA-2D3EEBB9721B}"/>
              </a:ext>
            </a:extLst>
          </p:cNvPr>
          <p:cNvSpPr>
            <a:spLocks noGrp="1"/>
          </p:cNvSpPr>
          <p:nvPr>
            <p:ph type="title"/>
          </p:nvPr>
        </p:nvSpPr>
        <p:spPr/>
        <p:txBody>
          <a:bodyPr/>
          <a:lstStyle/>
          <a:p>
            <a:endParaRPr lang="en-US" dirty="0"/>
          </a:p>
        </p:txBody>
      </p:sp>
      <p:sp>
        <p:nvSpPr>
          <p:cNvPr id="4" name="Title 1">
            <a:extLst>
              <a:ext uri="{FF2B5EF4-FFF2-40B4-BE49-F238E27FC236}">
                <a16:creationId xmlns:a16="http://schemas.microsoft.com/office/drawing/2014/main" id="{2DD34D1F-95DA-FEDD-06A9-8B03554199EE}"/>
              </a:ext>
            </a:extLst>
          </p:cNvPr>
          <p:cNvSpPr txBox="1">
            <a:spLocks/>
          </p:cNvSpPr>
          <p:nvPr/>
        </p:nvSpPr>
        <p:spPr>
          <a:xfrm>
            <a:off x="0" y="1"/>
            <a:ext cx="12192000" cy="2122267"/>
          </a:xfrm>
          <a:prstGeom prst="rect">
            <a:avLst/>
          </a:prstGeom>
          <a:solidFill>
            <a:srgbClr val="16677D"/>
          </a:solidFill>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594"/>
            <a:r>
              <a:rPr lang="en-US" sz="3400" i="1" dirty="0">
                <a:solidFill>
                  <a:srgbClr val="FFFFFF"/>
                </a:solidFill>
                <a:latin typeface="Segoe UI" panose="020B0502040204020203" pitchFamily="34" charset="0"/>
                <a:cs typeface="Segoe UI" panose="020B0502040204020203" pitchFamily="34" charset="0"/>
              </a:rPr>
              <a:t>Challenge: Teams face an obstacle in understanding and/or doing, so either pause their work or do work that is off-task</a:t>
            </a:r>
            <a:r>
              <a:rPr lang="en-US" sz="3400" dirty="0">
                <a:solidFill>
                  <a:srgbClr val="FFFFFF"/>
                </a:solidFill>
                <a:latin typeface="Segoe UI" panose="020B0502040204020203" pitchFamily="34" charset="0"/>
                <a:cs typeface="Segoe UI" panose="020B0502040204020203" pitchFamily="34" charset="0"/>
              </a:rPr>
              <a:t>.</a:t>
            </a:r>
            <a:br>
              <a:rPr lang="en-US" sz="3400" dirty="0">
                <a:solidFill>
                  <a:srgbClr val="FFFFFF"/>
                </a:solidFill>
                <a:latin typeface="Segoe UI" panose="020B0502040204020203" pitchFamily="34" charset="0"/>
                <a:cs typeface="Segoe UI" panose="020B0502040204020203" pitchFamily="34" charset="0"/>
              </a:rPr>
            </a:br>
            <a:r>
              <a:rPr lang="en-US" sz="3400" b="1" dirty="0">
                <a:solidFill>
                  <a:srgbClr val="FFFFFF"/>
                </a:solidFill>
                <a:latin typeface="Segoe UI" panose="020B0502040204020203" pitchFamily="34" charset="0"/>
                <a:cs typeface="Segoe UI" panose="020B0502040204020203" pitchFamily="34" charset="0"/>
              </a:rPr>
              <a:t>Circulate! Visit groups, passively observe, step in when necessary or solicited.</a:t>
            </a:r>
            <a:endParaRPr lang="en-US" sz="3400" dirty="0">
              <a:latin typeface="Segoe UI" panose="020B0502040204020203" pitchFamily="34" charset="0"/>
              <a:cs typeface="Segoe UI" panose="020B0502040204020203" pitchFamily="34" charset="0"/>
            </a:endParaRPr>
          </a:p>
        </p:txBody>
      </p:sp>
      <p:sp>
        <p:nvSpPr>
          <p:cNvPr id="5" name="Content Placeholder 4">
            <a:extLst>
              <a:ext uri="{FF2B5EF4-FFF2-40B4-BE49-F238E27FC236}">
                <a16:creationId xmlns:a16="http://schemas.microsoft.com/office/drawing/2014/main" id="{DA1AE2F8-FDE1-98ED-E644-B227C846F393}"/>
              </a:ext>
            </a:extLst>
          </p:cNvPr>
          <p:cNvSpPr txBox="1">
            <a:spLocks/>
          </p:cNvSpPr>
          <p:nvPr/>
        </p:nvSpPr>
        <p:spPr>
          <a:xfrm>
            <a:off x="4280361" y="2122266"/>
            <a:ext cx="7491337" cy="41938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spcBef>
                <a:spcPts val="0"/>
              </a:spcBef>
              <a:spcAft>
                <a:spcPts val="600"/>
              </a:spcAft>
              <a:buNone/>
              <a:tabLst>
                <a:tab pos="457189" algn="l"/>
              </a:tabLst>
            </a:pPr>
            <a:r>
              <a:rPr lang="en-US" sz="2400" dirty="0">
                <a:latin typeface="Segoe UI" panose="020B0502040204020203" pitchFamily="34" charset="0"/>
                <a:ea typeface="Times New Roman" panose="02020603050405020304" pitchFamily="18" charset="0"/>
                <a:cs typeface="Segoe UI" panose="020B0502040204020203" pitchFamily="34" charset="0"/>
              </a:rPr>
              <a:t>Your presence as you circulate around the room is essential during small group work. You need to be </a:t>
            </a:r>
            <a:r>
              <a:rPr lang="en-US" sz="2400" b="1" dirty="0">
                <a:latin typeface="Segoe UI" panose="020B0502040204020203" pitchFamily="34" charset="0"/>
                <a:ea typeface="Times New Roman" panose="02020603050405020304" pitchFamily="18" charset="0"/>
                <a:cs typeface="Segoe UI" panose="020B0502040204020203" pitchFamily="34" charset="0"/>
              </a:rPr>
              <a:t>easily accessible </a:t>
            </a:r>
            <a:r>
              <a:rPr lang="en-US" sz="2400" dirty="0">
                <a:latin typeface="Segoe UI" panose="020B0502040204020203" pitchFamily="34" charset="0"/>
                <a:ea typeface="Times New Roman" panose="02020603050405020304" pitchFamily="18" charset="0"/>
                <a:cs typeface="Segoe UI" panose="020B0502040204020203" pitchFamily="34" charset="0"/>
              </a:rPr>
              <a:t>when groups have questions for you, and to be </a:t>
            </a:r>
            <a:r>
              <a:rPr lang="en-US" sz="2400" b="1" dirty="0">
                <a:latin typeface="Segoe UI" panose="020B0502040204020203" pitchFamily="34" charset="0"/>
                <a:ea typeface="Times New Roman" panose="02020603050405020304" pitchFamily="18" charset="0"/>
                <a:cs typeface="Segoe UI" panose="020B0502040204020203" pitchFamily="34" charset="0"/>
              </a:rPr>
              <a:t>listening</a:t>
            </a:r>
            <a:r>
              <a:rPr lang="en-US" sz="2400" dirty="0">
                <a:latin typeface="Segoe UI" panose="020B0502040204020203" pitchFamily="34" charset="0"/>
                <a:ea typeface="Times New Roman" panose="02020603050405020304" pitchFamily="18" charset="0"/>
                <a:cs typeface="Segoe UI" panose="020B0502040204020203" pitchFamily="34" charset="0"/>
              </a:rPr>
              <a:t> in on small group conversations to ensure that the instructions were clear, and the groups are progressing in the right direction.</a:t>
            </a:r>
          </a:p>
          <a:p>
            <a:pPr marL="0" indent="0" fontAlgn="ctr">
              <a:spcBef>
                <a:spcPts val="0"/>
              </a:spcBef>
              <a:spcAft>
                <a:spcPts val="600"/>
              </a:spcAft>
              <a:buNone/>
              <a:tabLst>
                <a:tab pos="457189" algn="l"/>
              </a:tabLst>
            </a:pPr>
            <a:endParaRPr lang="en-US" sz="2400" dirty="0">
              <a:latin typeface="Segoe UI" panose="020B0502040204020203" pitchFamily="34" charset="0"/>
              <a:ea typeface="Times New Roman" panose="02020603050405020304" pitchFamily="18" charset="0"/>
              <a:cs typeface="Segoe UI" panose="020B0502040204020203" pitchFamily="34" charset="0"/>
            </a:endParaRPr>
          </a:p>
          <a:p>
            <a:pPr marL="0" indent="0" fontAlgn="ctr">
              <a:spcBef>
                <a:spcPts val="0"/>
              </a:spcBef>
              <a:spcAft>
                <a:spcPts val="600"/>
              </a:spcAft>
              <a:buNone/>
              <a:tabLst>
                <a:tab pos="457189" algn="l"/>
              </a:tabLst>
            </a:pPr>
            <a:r>
              <a:rPr lang="en-US" sz="2400" dirty="0">
                <a:latin typeface="Segoe UI" panose="020B0502040204020203" pitchFamily="34" charset="0"/>
                <a:ea typeface="Times New Roman" panose="02020603050405020304" pitchFamily="18" charset="0"/>
                <a:cs typeface="Segoe UI" panose="020B0502040204020203" pitchFamily="34" charset="0"/>
              </a:rPr>
              <a:t>But also, unfortunately, some participants will feel freer to disengage in group work if they feel like none of the facilitators are watching them.</a:t>
            </a:r>
            <a:endParaRPr lang="fr-FR" sz="2400" dirty="0">
              <a:latin typeface="Segoe UI" panose="020B0502040204020203" pitchFamily="34" charset="0"/>
              <a:ea typeface="Calibri" panose="020F050202020403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D80C75B2-ECC3-51A9-184D-E885D02F06F2}"/>
              </a:ext>
            </a:extLst>
          </p:cNvPr>
          <p:cNvGrpSpPr/>
          <p:nvPr/>
        </p:nvGrpSpPr>
        <p:grpSpPr>
          <a:xfrm>
            <a:off x="497851" y="2433604"/>
            <a:ext cx="3275253" cy="3930651"/>
            <a:chOff x="683274" y="1762862"/>
            <a:chExt cx="3379874" cy="4518104"/>
          </a:xfrm>
        </p:grpSpPr>
        <p:pic>
          <p:nvPicPr>
            <p:cNvPr id="7" name="Picture 2">
              <a:extLst>
                <a:ext uri="{FF2B5EF4-FFF2-40B4-BE49-F238E27FC236}">
                  <a16:creationId xmlns:a16="http://schemas.microsoft.com/office/drawing/2014/main" id="{7C3ABEAF-FAC7-3A81-6303-EC3E205D3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380" y="2093396"/>
              <a:ext cx="969669" cy="969669"/>
            </a:xfrm>
            <a:prstGeom prst="rect">
              <a:avLst/>
            </a:prstGeom>
            <a:noFill/>
            <a:extLst>
              <a:ext uri="{909E8E84-426E-40DD-AFC4-6F175D3DCCD1}">
                <a14:hiddenFill xmlns:a14="http://schemas.microsoft.com/office/drawing/2010/main">
                  <a:solidFill>
                    <a:srgbClr val="FFFFFF"/>
                  </a:solidFill>
                </a14:hiddenFill>
              </a:ext>
            </a:extLst>
          </p:spPr>
        </p:pic>
        <p:sp>
          <p:nvSpPr>
            <p:cNvPr id="8" name="Arrow: U-Turn 7">
              <a:extLst>
                <a:ext uri="{FF2B5EF4-FFF2-40B4-BE49-F238E27FC236}">
                  <a16:creationId xmlns:a16="http://schemas.microsoft.com/office/drawing/2014/main" id="{7D1E4705-6B08-4928-E94A-0C84BEEB957A}"/>
                </a:ext>
              </a:extLst>
            </p:cNvPr>
            <p:cNvSpPr/>
            <p:nvPr/>
          </p:nvSpPr>
          <p:spPr>
            <a:xfrm rot="3549529">
              <a:off x="2488481" y="2549124"/>
              <a:ext cx="1863405" cy="1285928"/>
            </a:xfrm>
            <a:prstGeom prst="uturnArrow">
              <a:avLst>
                <a:gd name="adj1" fmla="val 9356"/>
                <a:gd name="adj2" fmla="val 13597"/>
                <a:gd name="adj3" fmla="val 22368"/>
                <a:gd name="adj4" fmla="val 65570"/>
                <a:gd name="adj5" fmla="val 100000"/>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black"/>
                </a:solidFill>
                <a:latin typeface="Calibri" panose="020F0502020204030204"/>
              </a:endParaRPr>
            </a:p>
          </p:txBody>
        </p:sp>
        <p:pic>
          <p:nvPicPr>
            <p:cNvPr id="9" name="Picture 2">
              <a:extLst>
                <a:ext uri="{FF2B5EF4-FFF2-40B4-BE49-F238E27FC236}">
                  <a16:creationId xmlns:a16="http://schemas.microsoft.com/office/drawing/2014/main" id="{6BDF7808-5689-53C1-0397-5402D25C6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316" y="2825639"/>
              <a:ext cx="969669" cy="969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08B595D-F194-E3D0-A1BF-FF7C93C7A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675" y="4620161"/>
              <a:ext cx="969669" cy="969669"/>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U-Turn 10">
              <a:extLst>
                <a:ext uri="{FF2B5EF4-FFF2-40B4-BE49-F238E27FC236}">
                  <a16:creationId xmlns:a16="http://schemas.microsoft.com/office/drawing/2014/main" id="{9ECF9C24-AE52-5BB4-0181-A3CC95F7F4E4}"/>
                </a:ext>
              </a:extLst>
            </p:cNvPr>
            <p:cNvSpPr/>
            <p:nvPr/>
          </p:nvSpPr>
          <p:spPr>
            <a:xfrm rot="13855578" flipH="1">
              <a:off x="2173619" y="4706300"/>
              <a:ext cx="1863405" cy="1285928"/>
            </a:xfrm>
            <a:prstGeom prst="uturnArrow">
              <a:avLst>
                <a:gd name="adj1" fmla="val 9356"/>
                <a:gd name="adj2" fmla="val 13597"/>
                <a:gd name="adj3" fmla="val 22368"/>
                <a:gd name="adj4" fmla="val 65570"/>
                <a:gd name="adj5" fmla="val 100000"/>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black"/>
                </a:solidFill>
                <a:latin typeface="Calibri" panose="020F0502020204030204"/>
              </a:endParaRPr>
            </a:p>
          </p:txBody>
        </p:sp>
        <p:sp>
          <p:nvSpPr>
            <p:cNvPr id="12" name="Arrow: U-Turn 11">
              <a:extLst>
                <a:ext uri="{FF2B5EF4-FFF2-40B4-BE49-F238E27FC236}">
                  <a16:creationId xmlns:a16="http://schemas.microsoft.com/office/drawing/2014/main" id="{CB2C03E4-57AE-1529-CA75-0B67B87E2C67}"/>
                </a:ext>
              </a:extLst>
            </p:cNvPr>
            <p:cNvSpPr/>
            <p:nvPr/>
          </p:nvSpPr>
          <p:spPr>
            <a:xfrm rot="14072094" flipH="1">
              <a:off x="394535" y="2051601"/>
              <a:ext cx="1863405" cy="1285928"/>
            </a:xfrm>
            <a:prstGeom prst="uturnArrow">
              <a:avLst>
                <a:gd name="adj1" fmla="val 9356"/>
                <a:gd name="adj2" fmla="val 13597"/>
                <a:gd name="adj3" fmla="val 22368"/>
                <a:gd name="adj4" fmla="val 65570"/>
                <a:gd name="adj5" fmla="val 100000"/>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black"/>
                </a:solidFill>
                <a:latin typeface="Calibri" panose="020F0502020204030204"/>
              </a:endParaRPr>
            </a:p>
          </p:txBody>
        </p:sp>
      </p:grpSp>
    </p:spTree>
    <p:extLst>
      <p:ext uri="{BB962C8B-B14F-4D97-AF65-F5344CB8AC3E}">
        <p14:creationId xmlns:p14="http://schemas.microsoft.com/office/powerpoint/2010/main" val="420222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7076C-C852-246A-0F58-8C58667BCE00}"/>
              </a:ext>
            </a:extLst>
          </p:cNvPr>
          <p:cNvSpPr>
            <a:spLocks noGrp="1"/>
          </p:cNvSpPr>
          <p:nvPr>
            <p:ph type="title"/>
          </p:nvPr>
        </p:nvSpPr>
        <p:spPr/>
        <p:txBody>
          <a:bodyPr/>
          <a:lstStyle/>
          <a:p>
            <a:endParaRPr lang="en-US" dirty="0"/>
          </a:p>
        </p:txBody>
      </p:sp>
      <p:sp>
        <p:nvSpPr>
          <p:cNvPr id="4" name="Title 1">
            <a:extLst>
              <a:ext uri="{FF2B5EF4-FFF2-40B4-BE49-F238E27FC236}">
                <a16:creationId xmlns:a16="http://schemas.microsoft.com/office/drawing/2014/main" id="{15A4E0F6-1CE3-8350-BC40-ED88873E465B}"/>
              </a:ext>
            </a:extLst>
          </p:cNvPr>
          <p:cNvSpPr txBox="1">
            <a:spLocks/>
          </p:cNvSpPr>
          <p:nvPr/>
        </p:nvSpPr>
        <p:spPr>
          <a:xfrm>
            <a:off x="0" y="2"/>
            <a:ext cx="12192000" cy="1860372"/>
          </a:xfrm>
          <a:prstGeom prst="rect">
            <a:avLst/>
          </a:prstGeom>
          <a:solidFill>
            <a:srgbClr val="16677D"/>
          </a:solidFill>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594"/>
            <a:r>
              <a:rPr lang="en-US" sz="3600" i="1" dirty="0">
                <a:solidFill>
                  <a:srgbClr val="FFFFFF"/>
                </a:solidFill>
                <a:latin typeface="Segoe UI" panose="020B0502040204020203" pitchFamily="34" charset="0"/>
                <a:cs typeface="Segoe UI" panose="020B0502040204020203" pitchFamily="34" charset="0"/>
              </a:rPr>
              <a:t>Challenge: Rarely, a participant will not participate and will distract others.</a:t>
            </a:r>
            <a:br>
              <a:rPr lang="en-US" sz="3600" b="1" dirty="0">
                <a:solidFill>
                  <a:srgbClr val="FFFFFF"/>
                </a:solidFill>
                <a:latin typeface="Segoe UI" panose="020B0502040204020203" pitchFamily="34" charset="0"/>
                <a:cs typeface="Segoe UI" panose="020B0502040204020203" pitchFamily="34" charset="0"/>
              </a:rPr>
            </a:br>
            <a:r>
              <a:rPr lang="en-US" sz="3600" b="1" dirty="0">
                <a:solidFill>
                  <a:srgbClr val="FFFFFF"/>
                </a:solidFill>
                <a:latin typeface="Segoe UI" panose="020B0502040204020203" pitchFamily="34" charset="0"/>
                <a:cs typeface="Segoe UI" panose="020B0502040204020203" pitchFamily="34" charset="0"/>
              </a:rPr>
              <a:t>[</a:t>
            </a:r>
            <a:r>
              <a:rPr lang="en-US" sz="3600" b="1" i="1" dirty="0">
                <a:solidFill>
                  <a:srgbClr val="FFFFFF"/>
                </a:solidFill>
                <a:latin typeface="Segoe UI" panose="020B0502040204020203" pitchFamily="34" charset="0"/>
                <a:cs typeface="Segoe UI" panose="020B0502040204020203" pitchFamily="34" charset="0"/>
              </a:rPr>
              <a:t>When needed</a:t>
            </a:r>
            <a:r>
              <a:rPr lang="en-US" sz="3600" b="1" dirty="0">
                <a:solidFill>
                  <a:srgbClr val="FFFFFF"/>
                </a:solidFill>
                <a:latin typeface="Segoe UI" panose="020B0502040204020203" pitchFamily="34" charset="0"/>
                <a:cs typeface="Segoe UI" panose="020B0502040204020203" pitchFamily="34" charset="0"/>
              </a:rPr>
              <a:t>] Give a way to opt out.</a:t>
            </a:r>
            <a:endParaRPr lang="en-US" sz="3400" dirty="0">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2B453FB8-D50B-5AE8-312C-CC2497DAB87D}"/>
              </a:ext>
            </a:extLst>
          </p:cNvPr>
          <p:cNvGrpSpPr/>
          <p:nvPr/>
        </p:nvGrpSpPr>
        <p:grpSpPr>
          <a:xfrm>
            <a:off x="8325353" y="3700155"/>
            <a:ext cx="847441" cy="1626171"/>
            <a:chOff x="7869839" y="3864271"/>
            <a:chExt cx="563880" cy="1082040"/>
          </a:xfrm>
        </p:grpSpPr>
        <p:sp>
          <p:nvSpPr>
            <p:cNvPr id="6" name="Oval 5">
              <a:extLst>
                <a:ext uri="{FF2B5EF4-FFF2-40B4-BE49-F238E27FC236}">
                  <a16:creationId xmlns:a16="http://schemas.microsoft.com/office/drawing/2014/main" id="{98E686DC-D4D6-E6AB-CB86-BB6EAC6F40B7}"/>
                </a:ext>
              </a:extLst>
            </p:cNvPr>
            <p:cNvSpPr/>
            <p:nvPr/>
          </p:nvSpPr>
          <p:spPr>
            <a:xfrm>
              <a:off x="7869839" y="3864271"/>
              <a:ext cx="563880" cy="1082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Picture 2">
              <a:extLst>
                <a:ext uri="{FF2B5EF4-FFF2-40B4-BE49-F238E27FC236}">
                  <a16:creationId xmlns:a16="http://schemas.microsoft.com/office/drawing/2014/main" id="{960F8BB7-1183-12F1-E080-1590408BFC5B}"/>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9251" t="-388" r="50000" b="53775"/>
            <a:stretch/>
          </p:blipFill>
          <p:spPr bwMode="auto">
            <a:xfrm>
              <a:off x="7903845" y="4043086"/>
              <a:ext cx="529874" cy="8032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750B6FB-21F8-349F-E2E0-2B360D34C8A6}"/>
              </a:ext>
            </a:extLst>
          </p:cNvPr>
          <p:cNvGrpSpPr/>
          <p:nvPr/>
        </p:nvGrpSpPr>
        <p:grpSpPr>
          <a:xfrm>
            <a:off x="2329809" y="3506206"/>
            <a:ext cx="1723209" cy="1902023"/>
            <a:chOff x="2208711" y="3870960"/>
            <a:chExt cx="1723209" cy="1902023"/>
          </a:xfrm>
        </p:grpSpPr>
        <p:sp>
          <p:nvSpPr>
            <p:cNvPr id="9" name="Oval 8">
              <a:extLst>
                <a:ext uri="{FF2B5EF4-FFF2-40B4-BE49-F238E27FC236}">
                  <a16:creationId xmlns:a16="http://schemas.microsoft.com/office/drawing/2014/main" id="{ECE4AD0F-6921-0F22-80A6-6FC4CE87E83B}"/>
                </a:ext>
              </a:extLst>
            </p:cNvPr>
            <p:cNvSpPr/>
            <p:nvPr/>
          </p:nvSpPr>
          <p:spPr>
            <a:xfrm>
              <a:off x="2499360" y="3870960"/>
              <a:ext cx="563880" cy="10820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2">
              <a:extLst>
                <a:ext uri="{FF2B5EF4-FFF2-40B4-BE49-F238E27FC236}">
                  <a16:creationId xmlns:a16="http://schemas.microsoft.com/office/drawing/2014/main" id="{3E055029-463E-FF17-A85D-AA43E405F991}"/>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08711" y="4049774"/>
              <a:ext cx="1723209" cy="172320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FE53887A-0454-B69A-F256-B00358CD2803}"/>
              </a:ext>
            </a:extLst>
          </p:cNvPr>
          <p:cNvSpPr txBox="1"/>
          <p:nvPr/>
        </p:nvSpPr>
        <p:spPr>
          <a:xfrm>
            <a:off x="1073999" y="5498866"/>
            <a:ext cx="4234828" cy="677108"/>
          </a:xfrm>
          <a:prstGeom prst="rect">
            <a:avLst/>
          </a:prstGeom>
          <a:noFill/>
        </p:spPr>
        <p:txBody>
          <a:bodyPr wrap="square">
            <a:spAutoFit/>
          </a:bodyPr>
          <a:lstStyle/>
          <a:p>
            <a:pPr algn="ctr"/>
            <a:r>
              <a:rPr lang="en-US" sz="1900" b="1" dirty="0">
                <a:latin typeface="Segoe UI" panose="020B0502040204020203" pitchFamily="34" charset="0"/>
                <a:ea typeface="Times New Roman" panose="02020603050405020304" pitchFamily="18" charset="0"/>
                <a:cs typeface="Segoe UI" panose="020B0502040204020203" pitchFamily="34" charset="0"/>
              </a:rPr>
              <a:t>1) Stay sitting with the group and be an active participant</a:t>
            </a:r>
            <a:endParaRPr lang="fr-FR" sz="1900" b="1"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5AA46062-13BC-30E5-4C6C-5E968008A230}"/>
              </a:ext>
            </a:extLst>
          </p:cNvPr>
          <p:cNvSpPr txBox="1"/>
          <p:nvPr/>
        </p:nvSpPr>
        <p:spPr>
          <a:xfrm>
            <a:off x="6563475" y="5320396"/>
            <a:ext cx="4371192" cy="969496"/>
          </a:xfrm>
          <a:prstGeom prst="rect">
            <a:avLst/>
          </a:prstGeom>
          <a:noFill/>
        </p:spPr>
        <p:txBody>
          <a:bodyPr wrap="square">
            <a:spAutoFit/>
          </a:bodyPr>
          <a:lstStyle/>
          <a:p>
            <a:pPr algn="ctr"/>
            <a:r>
              <a:rPr lang="en-US" sz="1900" b="1" dirty="0">
                <a:latin typeface="Segoe UI" panose="020B0502040204020203" pitchFamily="34" charset="0"/>
                <a:ea typeface="Times New Roman" panose="02020603050405020304" pitchFamily="18" charset="0"/>
                <a:cs typeface="Segoe UI" panose="020B0502040204020203" pitchFamily="34" charset="0"/>
              </a:rPr>
              <a:t>2) Find a spot outside or on the edges of the room until the small group work session has ended</a:t>
            </a:r>
            <a:endParaRPr lang="fr-FR" sz="1900" b="1" dirty="0">
              <a:latin typeface="Segoe UI" panose="020B0502040204020203" pitchFamily="34" charset="0"/>
              <a:cs typeface="Segoe UI" panose="020B0502040204020203" pitchFamily="34" charset="0"/>
            </a:endParaRPr>
          </a:p>
        </p:txBody>
      </p:sp>
      <p:sp>
        <p:nvSpPr>
          <p:cNvPr id="13" name="Star: 5 Points 12">
            <a:extLst>
              <a:ext uri="{FF2B5EF4-FFF2-40B4-BE49-F238E27FC236}">
                <a16:creationId xmlns:a16="http://schemas.microsoft.com/office/drawing/2014/main" id="{FA41A2E4-924B-4849-5D5B-C482FCB84962}"/>
              </a:ext>
            </a:extLst>
          </p:cNvPr>
          <p:cNvSpPr/>
          <p:nvPr/>
        </p:nvSpPr>
        <p:spPr>
          <a:xfrm>
            <a:off x="9390327" y="2684042"/>
            <a:ext cx="2571997" cy="2162095"/>
          </a:xfrm>
          <a:prstGeom prst="star5">
            <a:avLst>
              <a:gd name="adj" fmla="val 26294"/>
              <a:gd name="hf" fmla="val 105146"/>
              <a:gd name="vf" fmla="val 110557"/>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Remember tone of voice!</a:t>
            </a:r>
          </a:p>
        </p:txBody>
      </p:sp>
      <p:sp>
        <p:nvSpPr>
          <p:cNvPr id="14" name="Content Placeholder 4">
            <a:extLst>
              <a:ext uri="{FF2B5EF4-FFF2-40B4-BE49-F238E27FC236}">
                <a16:creationId xmlns:a16="http://schemas.microsoft.com/office/drawing/2014/main" id="{6F8000FC-DCE1-D408-B479-88A5C0C3D4F1}"/>
              </a:ext>
            </a:extLst>
          </p:cNvPr>
          <p:cNvSpPr txBox="1">
            <a:spLocks/>
          </p:cNvSpPr>
          <p:nvPr/>
        </p:nvSpPr>
        <p:spPr>
          <a:xfrm>
            <a:off x="229678" y="1938815"/>
            <a:ext cx="11732647" cy="14998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spcBef>
                <a:spcPts val="0"/>
              </a:spcBef>
              <a:buNone/>
              <a:tabLst>
                <a:tab pos="457189" algn="l"/>
              </a:tabLst>
            </a:pPr>
            <a:r>
              <a:rPr lang="en-US" sz="2200" dirty="0">
                <a:latin typeface="Segoe UI" panose="020B0502040204020203" pitchFamily="34" charset="0"/>
                <a:ea typeface="Times New Roman" panose="02020603050405020304" pitchFamily="18" charset="0"/>
                <a:cs typeface="Segoe UI" panose="020B0502040204020203" pitchFamily="34" charset="0"/>
              </a:rPr>
              <a:t>Try to casually approach this group member and explain that you noticed his lack of participation and are concerned about both the group's well-being and learning and his individual well-being and learning. </a:t>
            </a:r>
          </a:p>
          <a:p>
            <a:pPr marL="0" indent="0" fontAlgn="ctr">
              <a:spcBef>
                <a:spcPts val="0"/>
              </a:spcBef>
              <a:buNone/>
              <a:tabLst>
                <a:tab pos="457189" algn="l"/>
              </a:tabLst>
            </a:pPr>
            <a:endParaRPr lang="en-US" sz="1200" dirty="0">
              <a:latin typeface="Segoe UI" panose="020B0502040204020203" pitchFamily="34" charset="0"/>
              <a:ea typeface="Times New Roman" panose="02020603050405020304" pitchFamily="18" charset="0"/>
              <a:cs typeface="Segoe UI" panose="020B0502040204020203" pitchFamily="34" charset="0"/>
            </a:endParaRPr>
          </a:p>
          <a:p>
            <a:pPr marL="0" indent="0" fontAlgn="ctr">
              <a:spcBef>
                <a:spcPts val="0"/>
              </a:spcBef>
              <a:buNone/>
              <a:tabLst>
                <a:tab pos="457189" algn="l"/>
              </a:tabLst>
            </a:pPr>
            <a:r>
              <a:rPr lang="en-US" sz="2200" dirty="0">
                <a:latin typeface="Segoe UI" panose="020B0502040204020203" pitchFamily="34" charset="0"/>
                <a:ea typeface="Times New Roman" panose="02020603050405020304" pitchFamily="18" charset="0"/>
                <a:cs typeface="Segoe UI" panose="020B0502040204020203" pitchFamily="34" charset="0"/>
              </a:rPr>
              <a:t>Gently and non-judgmentally give two options:</a:t>
            </a:r>
            <a:endParaRPr lang="fr-FR"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7535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005B"/>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685A419-3D6F-DE41-1863-3DF6122D1B15}"/>
              </a:ext>
            </a:extLst>
          </p:cNvPr>
          <p:cNvSpPr txBox="1"/>
          <p:nvPr/>
        </p:nvSpPr>
        <p:spPr>
          <a:xfrm>
            <a:off x="326993" y="5691638"/>
            <a:ext cx="7570329" cy="830997"/>
          </a:xfrm>
          <a:prstGeom prst="rect">
            <a:avLst/>
          </a:prstGeom>
          <a:noFill/>
        </p:spPr>
        <p:txBody>
          <a:bodyPr wrap="square" rtlCol="0">
            <a:spAutoFit/>
          </a:bodyPr>
          <a:lstStyle/>
          <a:p>
            <a:pPr defTabSz="914377">
              <a:defRPr/>
            </a:pPr>
            <a:r>
              <a:rPr lang="en-US" sz="1600" i="1" dirty="0">
                <a:solidFill>
                  <a:srgbClr val="FFFFFF"/>
                </a:solidFill>
                <a:latin typeface="Segoe UI" panose="020B0502040204020203" pitchFamily="34" charset="0"/>
                <a:cs typeface="Segoe UI" panose="020B0502040204020203" pitchFamily="34" charset="0"/>
              </a:rPr>
              <a:t>When adopting, adapting, and sharing this tool, please use this suggested citation: </a:t>
            </a:r>
          </a:p>
          <a:p>
            <a:pPr marL="457189" lvl="1" defTabSz="914377">
              <a:defRPr/>
            </a:pPr>
            <a:r>
              <a:rPr lang="en-US" sz="1600" dirty="0">
                <a:solidFill>
                  <a:srgbClr val="FFFFFF"/>
                </a:solidFill>
                <a:latin typeface="Segoe UI" panose="020B0502040204020203" pitchFamily="34" charset="0"/>
                <a:cs typeface="Segoe UI" panose="020B0502040204020203" pitchFamily="34" charset="0"/>
              </a:rPr>
              <a:t>“Designing for small group engagement”, PMA (Performance Monitoring for Action) with Sarah Nehrling. Released June 2024. </a:t>
            </a:r>
            <a:r>
              <a:rPr kumimoji="0" lang="fr-FR" sz="16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CC BY-NC </a:t>
            </a: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4.0.</a:t>
            </a:r>
            <a:endParaRPr lang="en-US" sz="1600" dirty="0">
              <a:solidFill>
                <a:srgbClr val="FFFFFF"/>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A4D61DAF-414D-4C5C-137A-FEABC5D9F75E}"/>
              </a:ext>
            </a:extLst>
          </p:cNvPr>
          <p:cNvSpPr txBox="1">
            <a:spLocks/>
          </p:cNvSpPr>
          <p:nvPr/>
        </p:nvSpPr>
        <p:spPr>
          <a:xfrm>
            <a:off x="1395587" y="519252"/>
            <a:ext cx="9400828" cy="1938992"/>
          </a:xfrm>
          <a:prstGeom prst="rect">
            <a:avLst/>
          </a:prstGeom>
          <a:noFill/>
          <a:effectLst/>
        </p:spPr>
        <p:txBody>
          <a:bodyPr wrap="square" rtlCol="0">
            <a:spAutoFit/>
          </a:bodyPr>
          <a:lstStyle/>
          <a:p>
            <a:pPr algn="ctr" defTabSz="914377">
              <a:defRPr/>
            </a:pPr>
            <a:r>
              <a:rPr lang="en-US" sz="6000" b="1" dirty="0">
                <a:solidFill>
                  <a:srgbClr val="FFFFFF"/>
                </a:solidFill>
                <a:latin typeface="Segoe UI" panose="020B0502040204020203" pitchFamily="34" charset="0"/>
                <a:ea typeface="Segoe UI" panose="020B0502040204020203" pitchFamily="34" charset="0"/>
                <a:cs typeface="Segoe UI" panose="020B0502040204020203" pitchFamily="34" charset="0"/>
              </a:rPr>
              <a:t>Designing for</a:t>
            </a:r>
            <a:br>
              <a:rPr lang="en-US" sz="6000" b="1" dirty="0">
                <a:solidFill>
                  <a:srgbClr val="FFFFFF"/>
                </a:solidFill>
                <a:latin typeface="Segoe UI" panose="020B0502040204020203" pitchFamily="34" charset="0"/>
                <a:ea typeface="Segoe UI" panose="020B0502040204020203" pitchFamily="34" charset="0"/>
                <a:cs typeface="Segoe UI" panose="020B0502040204020203" pitchFamily="34" charset="0"/>
              </a:rPr>
            </a:br>
            <a:r>
              <a:rPr lang="en-US" sz="6000" b="1" dirty="0">
                <a:solidFill>
                  <a:srgbClr val="FFFFFF"/>
                </a:solidFill>
                <a:latin typeface="Segoe UI" panose="020B0502040204020203" pitchFamily="34" charset="0"/>
                <a:ea typeface="Segoe UI" panose="020B0502040204020203" pitchFamily="34" charset="0"/>
                <a:cs typeface="Segoe UI" panose="020B0502040204020203" pitchFamily="34" charset="0"/>
              </a:rPr>
              <a:t>Small Group Engagement</a:t>
            </a:r>
            <a:endParaRPr lang="fr-CA" sz="6000" i="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A white letter on a black background&#10;&#10;Description automatically generated">
            <a:extLst>
              <a:ext uri="{FF2B5EF4-FFF2-40B4-BE49-F238E27FC236}">
                <a16:creationId xmlns:a16="http://schemas.microsoft.com/office/drawing/2014/main" id="{2CA88264-72F9-8801-C09A-0A87393FA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8" y="281183"/>
            <a:ext cx="1775755" cy="596092"/>
          </a:xfrm>
          <a:prstGeom prst="rect">
            <a:avLst/>
          </a:prstGeom>
        </p:spPr>
      </p:pic>
      <p:sp>
        <p:nvSpPr>
          <p:cNvPr id="3" name="TextBox 2">
            <a:extLst>
              <a:ext uri="{FF2B5EF4-FFF2-40B4-BE49-F238E27FC236}">
                <a16:creationId xmlns:a16="http://schemas.microsoft.com/office/drawing/2014/main" id="{89090927-A842-A7F2-C7D3-48BCF3C8340E}"/>
              </a:ext>
            </a:extLst>
          </p:cNvPr>
          <p:cNvSpPr txBox="1"/>
          <p:nvPr/>
        </p:nvSpPr>
        <p:spPr>
          <a:xfrm>
            <a:off x="1251332" y="3366734"/>
            <a:ext cx="5551589" cy="1477328"/>
          </a:xfrm>
          <a:prstGeom prst="rect">
            <a:avLst/>
          </a:prstGeom>
          <a:noFill/>
        </p:spPr>
        <p:txBody>
          <a:bodyPr wrap="square" rtlCol="0">
            <a:spAutoFit/>
          </a:bodyPr>
          <a:lstStyle/>
          <a:p>
            <a:pPr defTabSz="914377">
              <a:defRPr/>
            </a:pPr>
            <a:r>
              <a:rPr lang="en-US" dirty="0">
                <a:solidFill>
                  <a:srgbClr val="FFFFFF"/>
                </a:solidFill>
                <a:latin typeface="Segoe UI" panose="020B0502040204020203" pitchFamily="34" charset="0"/>
                <a:cs typeface="Segoe UI" panose="020B0502040204020203" pitchFamily="34" charset="0"/>
              </a:rPr>
              <a:t>This presentation offers practical design steps to ensure small group engagement, from initial design and prep through providing instructions and support during enumerator training. Captivate and energize small groups from start to finish!</a:t>
            </a:r>
          </a:p>
        </p:txBody>
      </p:sp>
      <p:pic>
        <p:nvPicPr>
          <p:cNvPr id="8" name="Picture 7">
            <a:extLst>
              <a:ext uri="{FF2B5EF4-FFF2-40B4-BE49-F238E27FC236}">
                <a16:creationId xmlns:a16="http://schemas.microsoft.com/office/drawing/2014/main" id="{D033392B-4673-8FC1-B1B3-7D01E283AC34}"/>
              </a:ext>
            </a:extLst>
          </p:cNvPr>
          <p:cNvPicPr>
            <a:picLocks noChangeAspect="1"/>
          </p:cNvPicPr>
          <p:nvPr/>
        </p:nvPicPr>
        <p:blipFill>
          <a:blip r:embed="rId4"/>
          <a:stretch>
            <a:fillRect/>
          </a:stretch>
        </p:blipFill>
        <p:spPr>
          <a:xfrm>
            <a:off x="8948020" y="2968028"/>
            <a:ext cx="1992648" cy="2274741"/>
          </a:xfrm>
          <a:prstGeom prst="rect">
            <a:avLst/>
          </a:prstGeom>
        </p:spPr>
      </p:pic>
    </p:spTree>
    <p:extLst>
      <p:ext uri="{BB962C8B-B14F-4D97-AF65-F5344CB8AC3E}">
        <p14:creationId xmlns:p14="http://schemas.microsoft.com/office/powerpoint/2010/main" val="400149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82B1-10FE-E8BA-277B-045345C8F040}"/>
              </a:ext>
            </a:extLst>
          </p:cNvPr>
          <p:cNvSpPr>
            <a:spLocks noGrp="1"/>
          </p:cNvSpPr>
          <p:nvPr>
            <p:ph type="title"/>
          </p:nvPr>
        </p:nvSpPr>
        <p:spPr/>
        <p:txBody>
          <a:bodyPr/>
          <a:lstStyle/>
          <a:p>
            <a:r>
              <a:rPr lang="en-US" dirty="0"/>
              <a:t>Image sources:</a:t>
            </a:r>
          </a:p>
        </p:txBody>
      </p:sp>
      <p:sp>
        <p:nvSpPr>
          <p:cNvPr id="3" name="Content Placeholder 2">
            <a:extLst>
              <a:ext uri="{FF2B5EF4-FFF2-40B4-BE49-F238E27FC236}">
                <a16:creationId xmlns:a16="http://schemas.microsoft.com/office/drawing/2014/main" id="{EFA14CC6-D3F4-C6BB-E102-0D7D48E0070B}"/>
              </a:ext>
            </a:extLst>
          </p:cNvPr>
          <p:cNvSpPr>
            <a:spLocks noGrp="1"/>
          </p:cNvSpPr>
          <p:nvPr>
            <p:ph idx="1"/>
          </p:nvPr>
        </p:nvSpPr>
        <p:spPr>
          <a:xfrm>
            <a:off x="680946" y="1631808"/>
            <a:ext cx="10830113" cy="4494357"/>
          </a:xfrm>
        </p:spPr>
        <p:txBody>
          <a:bodyPr>
            <a:normAutofit/>
          </a:bodyPr>
          <a:lstStyle/>
          <a:p>
            <a:r>
              <a:rPr lang="en-US" i="0" dirty="0">
                <a:solidFill>
                  <a:srgbClr val="000000"/>
                </a:solidFill>
                <a:effectLst/>
              </a:rPr>
              <a:t>Slide 5: Soccer players discussing game strategy standing in a huddle on the ground by Jacob Lund Photography from </a:t>
            </a:r>
            <a:r>
              <a:rPr lang="en-US" dirty="0">
                <a:solidFill>
                  <a:srgbClr val="000000"/>
                </a:solidFill>
                <a:hlinkClick r:id="rId3"/>
              </a:rPr>
              <a:t>Noun Project</a:t>
            </a:r>
            <a:r>
              <a:rPr lang="en-US" dirty="0">
                <a:solidFill>
                  <a:srgbClr val="000000"/>
                </a:solidFill>
              </a:rPr>
              <a:t> </a:t>
            </a:r>
            <a:r>
              <a:rPr lang="en-US" i="0" dirty="0">
                <a:solidFill>
                  <a:srgbClr val="000000"/>
                </a:solidFill>
                <a:effectLst/>
              </a:rPr>
              <a:t>(CC BY-NC-ND 2.0)</a:t>
            </a:r>
            <a:r>
              <a:rPr lang="en-US" dirty="0">
                <a:solidFill>
                  <a:srgbClr val="000000"/>
                </a:solidFill>
              </a:rPr>
              <a:t> </a:t>
            </a:r>
          </a:p>
          <a:p>
            <a:r>
              <a:rPr lang="en-US" dirty="0">
                <a:solidFill>
                  <a:srgbClr val="000000"/>
                </a:solidFill>
              </a:rPr>
              <a:t>Slide 6: </a:t>
            </a:r>
            <a:r>
              <a:rPr lang="en-US" i="0" dirty="0">
                <a:solidFill>
                  <a:srgbClr val="000000"/>
                </a:solidFill>
              </a:rPr>
              <a:t>Footballer doing cone dribbling drill on field by Jacob Lund Photography from </a:t>
            </a:r>
            <a:r>
              <a:rPr lang="en-US" dirty="0">
                <a:solidFill>
                  <a:srgbClr val="000000"/>
                </a:solidFill>
                <a:hlinkClick r:id="rId4"/>
              </a:rPr>
              <a:t>Noun Project</a:t>
            </a:r>
            <a:r>
              <a:rPr lang="en-US" dirty="0">
                <a:solidFill>
                  <a:srgbClr val="000000"/>
                </a:solidFill>
              </a:rPr>
              <a:t> </a:t>
            </a:r>
            <a:r>
              <a:rPr lang="en-US" i="0" dirty="0">
                <a:solidFill>
                  <a:srgbClr val="000000"/>
                </a:solidFill>
              </a:rPr>
              <a:t>(CC BY-NC-ND 2.0)</a:t>
            </a:r>
          </a:p>
          <a:p>
            <a:r>
              <a:rPr lang="en-US" dirty="0">
                <a:solidFill>
                  <a:srgbClr val="000000"/>
                </a:solidFill>
              </a:rPr>
              <a:t>Slide 13: Cropped shot of soccer player’s foot on top of soccer ball by Jacob Lund Photography from </a:t>
            </a:r>
            <a:r>
              <a:rPr lang="en-US" dirty="0">
                <a:solidFill>
                  <a:srgbClr val="000000"/>
                </a:solidFill>
                <a:hlinkClick r:id="rId5"/>
              </a:rPr>
              <a:t>Noun Project</a:t>
            </a:r>
            <a:r>
              <a:rPr lang="en-US" dirty="0">
                <a:solidFill>
                  <a:srgbClr val="000000"/>
                </a:solidFill>
              </a:rPr>
              <a:t> (CC BY-NC-ND 2.0)</a:t>
            </a:r>
          </a:p>
          <a:p>
            <a:r>
              <a:rPr lang="en-US" dirty="0">
                <a:solidFill>
                  <a:srgbClr val="000000"/>
                </a:solidFill>
              </a:rPr>
              <a:t>Slide 16: Microsoft 365 stock images</a:t>
            </a:r>
          </a:p>
          <a:p>
            <a:r>
              <a:rPr lang="en-US" dirty="0">
                <a:solidFill>
                  <a:srgbClr val="000000"/>
                </a:solidFill>
              </a:rPr>
              <a:t>Slides </a:t>
            </a:r>
            <a:r>
              <a:rPr lang="en-US">
                <a:solidFill>
                  <a:srgbClr val="000000"/>
                </a:solidFill>
              </a:rPr>
              <a:t>17 &amp; </a:t>
            </a:r>
            <a:r>
              <a:rPr lang="en-US" dirty="0">
                <a:solidFill>
                  <a:srgbClr val="000000"/>
                </a:solidFill>
              </a:rPr>
              <a:t>18: People Sitting in a Circle by Gan </a:t>
            </a:r>
            <a:r>
              <a:rPr lang="en-US" dirty="0" err="1">
                <a:solidFill>
                  <a:srgbClr val="000000"/>
                </a:solidFill>
              </a:rPr>
              <a:t>Khoon</a:t>
            </a:r>
            <a:r>
              <a:rPr lang="en-US" dirty="0">
                <a:solidFill>
                  <a:srgbClr val="000000"/>
                </a:solidFill>
              </a:rPr>
              <a:t> Lay from </a:t>
            </a:r>
            <a:r>
              <a:rPr lang="en-US" dirty="0">
                <a:solidFill>
                  <a:srgbClr val="000000"/>
                </a:solidFill>
                <a:hlinkClick r:id="rId6"/>
              </a:rPr>
              <a:t>Noun Project</a:t>
            </a:r>
            <a:r>
              <a:rPr lang="en-US" dirty="0">
                <a:solidFill>
                  <a:srgbClr val="000000"/>
                </a:solidFill>
              </a:rPr>
              <a:t> (CC BY 3.0) </a:t>
            </a:r>
          </a:p>
          <a:p>
            <a:r>
              <a:rPr lang="en-US" dirty="0">
                <a:solidFill>
                  <a:srgbClr val="000000"/>
                </a:solidFill>
              </a:rPr>
              <a:t>Slides 3, 7, 11, 12, 14, &amp; 15: Icons from Microsoft 365 stock images</a:t>
            </a:r>
          </a:p>
        </p:txBody>
      </p:sp>
    </p:spTree>
    <p:extLst>
      <p:ext uri="{BB962C8B-B14F-4D97-AF65-F5344CB8AC3E}">
        <p14:creationId xmlns:p14="http://schemas.microsoft.com/office/powerpoint/2010/main" val="24464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39" y="5642850"/>
            <a:ext cx="1572407" cy="1215150"/>
          </a:xfrm>
          <a:prstGeom prst="rect">
            <a:avLst/>
          </a:prstGeom>
        </p:spPr>
      </p:pic>
      <p:sp>
        <p:nvSpPr>
          <p:cNvPr id="4" name="TextBox 3"/>
          <p:cNvSpPr txBox="1">
            <a:spLocks/>
          </p:cNvSpPr>
          <p:nvPr/>
        </p:nvSpPr>
        <p:spPr>
          <a:xfrm>
            <a:off x="462365" y="1760281"/>
            <a:ext cx="6203908" cy="2492990"/>
          </a:xfrm>
          <a:prstGeom prst="rect">
            <a:avLst/>
          </a:prstGeom>
          <a:noFill/>
          <a:effectLst/>
        </p:spPr>
        <p:txBody>
          <a:bodyPr wrap="square" rtlCol="0">
            <a:spAutoFit/>
          </a:bodyPr>
          <a:lstStyle/>
          <a:p>
            <a:pPr defTabSz="914377">
              <a:defRPr/>
            </a:pPr>
            <a:r>
              <a:rPr lang="en-US" sz="5200" b="1" dirty="0">
                <a:solidFill>
                  <a:srgbClr val="55015B"/>
                </a:solidFill>
                <a:latin typeface="Segoe UI" panose="020B0502040204020203" pitchFamily="34" charset="0"/>
                <a:ea typeface="Segoe UI" panose="020B0502040204020203" pitchFamily="34" charset="0"/>
                <a:cs typeface="Segoe UI" panose="020B0502040204020203" pitchFamily="34" charset="0"/>
              </a:rPr>
              <a:t>Designing for</a:t>
            </a:r>
            <a:br>
              <a:rPr lang="en-US" sz="5200" b="1" dirty="0">
                <a:solidFill>
                  <a:srgbClr val="55015B"/>
                </a:solidFill>
                <a:latin typeface="Segoe UI" panose="020B0502040204020203" pitchFamily="34" charset="0"/>
                <a:ea typeface="Segoe UI" panose="020B0502040204020203" pitchFamily="34" charset="0"/>
                <a:cs typeface="Segoe UI" panose="020B0502040204020203" pitchFamily="34" charset="0"/>
              </a:rPr>
            </a:br>
            <a:r>
              <a:rPr lang="en-US" sz="5200" b="1" dirty="0">
                <a:solidFill>
                  <a:srgbClr val="55015B"/>
                </a:solidFill>
                <a:latin typeface="Segoe UI" panose="020B0502040204020203" pitchFamily="34" charset="0"/>
                <a:ea typeface="Segoe UI" panose="020B0502040204020203" pitchFamily="34" charset="0"/>
                <a:cs typeface="Segoe UI" panose="020B0502040204020203" pitchFamily="34" charset="0"/>
              </a:rPr>
              <a:t>Small Group Engagement</a:t>
            </a:r>
          </a:p>
        </p:txBody>
      </p:sp>
      <p:pic>
        <p:nvPicPr>
          <p:cNvPr id="3" name="Picture 2">
            <a:extLst>
              <a:ext uri="{FF2B5EF4-FFF2-40B4-BE49-F238E27FC236}">
                <a16:creationId xmlns:a16="http://schemas.microsoft.com/office/drawing/2014/main" id="{13A688B6-6D54-4D98-C22D-A455D91C0660}"/>
              </a:ext>
            </a:extLst>
          </p:cNvPr>
          <p:cNvPicPr>
            <a:picLocks noChangeAspect="1"/>
          </p:cNvPicPr>
          <p:nvPr/>
        </p:nvPicPr>
        <p:blipFill>
          <a:blip r:embed="rId4"/>
          <a:stretch>
            <a:fillRect/>
          </a:stretch>
        </p:blipFill>
        <p:spPr>
          <a:xfrm>
            <a:off x="5072569" y="0"/>
            <a:ext cx="7119431" cy="6858000"/>
          </a:xfrm>
          <a:prstGeom prst="rect">
            <a:avLst/>
          </a:prstGeom>
        </p:spPr>
      </p:pic>
    </p:spTree>
    <p:extLst>
      <p:ext uri="{BB962C8B-B14F-4D97-AF65-F5344CB8AC3E}">
        <p14:creationId xmlns:p14="http://schemas.microsoft.com/office/powerpoint/2010/main" val="208188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936017-8F80-94EA-16AD-CD165DE141F7}"/>
              </a:ext>
            </a:extLst>
          </p:cNvPr>
          <p:cNvSpPr/>
          <p:nvPr/>
        </p:nvSpPr>
        <p:spPr>
          <a:xfrm>
            <a:off x="3362325" y="613902"/>
            <a:ext cx="7826171" cy="4857135"/>
          </a:xfrm>
          <a:prstGeom prst="roundRect">
            <a:avLst/>
          </a:prstGeom>
          <a:solidFill>
            <a:srgbClr val="16677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p>
            <a:pPr algn="ctr">
              <a:lnSpc>
                <a:spcPct val="90000"/>
              </a:lnSpc>
              <a:spcAft>
                <a:spcPts val="600"/>
              </a:spcAft>
            </a:pPr>
            <a:r>
              <a:rPr lang="en-US" sz="5600" b="1" dirty="0">
                <a:solidFill>
                  <a:schemeClr val="bg1"/>
                </a:solidFill>
                <a:latin typeface="Segoe UI" panose="020B0502040204020203" pitchFamily="34" charset="0"/>
                <a:cs typeface="Segoe UI" panose="020B0502040204020203" pitchFamily="34" charset="0"/>
              </a:rPr>
              <a:t>Why is it challenging to keep participants engaged during small group work?</a:t>
            </a:r>
          </a:p>
        </p:txBody>
      </p:sp>
      <p:pic>
        <p:nvPicPr>
          <p:cNvPr id="4" name="Graphic 3" descr="Questions outline">
            <a:extLst>
              <a:ext uri="{FF2B5EF4-FFF2-40B4-BE49-F238E27FC236}">
                <a16:creationId xmlns:a16="http://schemas.microsoft.com/office/drawing/2014/main" id="{6CE033A3-3F0E-6AC8-7071-0EDD12226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663" y="3221751"/>
            <a:ext cx="2689663" cy="2689663"/>
          </a:xfrm>
          <a:prstGeom prst="rect">
            <a:avLst/>
          </a:prstGeom>
        </p:spPr>
      </p:pic>
    </p:spTree>
    <p:extLst>
      <p:ext uri="{BB962C8B-B14F-4D97-AF65-F5344CB8AC3E}">
        <p14:creationId xmlns:p14="http://schemas.microsoft.com/office/powerpoint/2010/main" val="352144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97637D0-328F-8019-662A-8B3B014A0E32}"/>
              </a:ext>
            </a:extLst>
          </p:cNvPr>
          <p:cNvSpPr/>
          <p:nvPr/>
        </p:nvSpPr>
        <p:spPr>
          <a:xfrm>
            <a:off x="695326" y="476251"/>
            <a:ext cx="10801351" cy="5467349"/>
          </a:xfrm>
          <a:prstGeom prst="roundRect">
            <a:avLst/>
          </a:prstGeom>
          <a:solidFill>
            <a:srgbClr val="5501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latin typeface="Segoe UI" panose="020B0502040204020203" pitchFamily="34" charset="0"/>
                <a:cs typeface="Segoe UI" panose="020B0502040204020203" pitchFamily="34" charset="0"/>
              </a:rPr>
              <a:t>Engagement relies on </a:t>
            </a:r>
            <a:r>
              <a:rPr lang="en-US" sz="6600" b="1" u="sng" dirty="0">
                <a:latin typeface="Segoe UI" panose="020B0502040204020203" pitchFamily="34" charset="0"/>
                <a:cs typeface="Segoe UI" panose="020B0502040204020203" pitchFamily="34" charset="0"/>
              </a:rPr>
              <a:t>design</a:t>
            </a:r>
          </a:p>
        </p:txBody>
      </p:sp>
    </p:spTree>
    <p:extLst>
      <p:ext uri="{BB962C8B-B14F-4D97-AF65-F5344CB8AC3E}">
        <p14:creationId xmlns:p14="http://schemas.microsoft.com/office/powerpoint/2010/main" val="425982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men in black uniforms holding hands&#10;&#10;Description automatically generated">
            <a:extLst>
              <a:ext uri="{FF2B5EF4-FFF2-40B4-BE49-F238E27FC236}">
                <a16:creationId xmlns:a16="http://schemas.microsoft.com/office/drawing/2014/main" id="{B4E89150-06F5-0EE7-6200-14F61022E303}"/>
              </a:ext>
            </a:extLst>
          </p:cNvPr>
          <p:cNvPicPr>
            <a:picLocks noChangeAspect="1"/>
          </p:cNvPicPr>
          <p:nvPr/>
        </p:nvPicPr>
        <p:blipFill rotWithShape="1">
          <a:blip r:embed="rId3">
            <a:extLst>
              <a:ext uri="{28A0092B-C50C-407E-A947-70E740481C1C}">
                <a14:useLocalDpi xmlns:a14="http://schemas.microsoft.com/office/drawing/2010/main" val="0"/>
              </a:ext>
            </a:extLst>
          </a:blip>
          <a:srcRect t="13024" b="2390"/>
          <a:stretch/>
        </p:blipFill>
        <p:spPr>
          <a:xfrm>
            <a:off x="0" y="325551"/>
            <a:ext cx="12985675" cy="7304432"/>
          </a:xfrm>
          <a:prstGeom prst="rect">
            <a:avLst/>
          </a:prstGeom>
        </p:spPr>
      </p:pic>
      <p:sp>
        <p:nvSpPr>
          <p:cNvPr id="36" name="Rectangle 3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07601"/>
            <a:ext cx="12191999" cy="3162147"/>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0BA57FB-1BC7-4689-AD38-DE8C6E2C0151}"/>
              </a:ext>
            </a:extLst>
          </p:cNvPr>
          <p:cNvSpPr>
            <a:spLocks noGrp="1"/>
          </p:cNvSpPr>
          <p:nvPr>
            <p:ph type="title"/>
          </p:nvPr>
        </p:nvSpPr>
        <p:spPr>
          <a:xfrm>
            <a:off x="1100051" y="565087"/>
            <a:ext cx="10058400" cy="2018704"/>
          </a:xfrm>
          <a:solidFill>
            <a:schemeClr val="tx1">
              <a:alpha val="47656"/>
            </a:schemeClr>
          </a:solidFill>
          <a:effectLst>
            <a:outerShdw blurRad="50800" dist="38100" dir="2700000" algn="tl" rotWithShape="0">
              <a:prstClr val="black">
                <a:alpha val="40000"/>
              </a:prstClr>
            </a:outerShdw>
            <a:softEdge rad="0"/>
          </a:effectLst>
        </p:spPr>
        <p:txBody>
          <a:bodyPr vert="horz" lIns="91440" tIns="45720" rIns="91440" bIns="45720" rtlCol="0" anchor="ctr">
            <a:normAutofit/>
          </a:bodyPr>
          <a:lstStyle/>
          <a:p>
            <a:pPr algn="ctr"/>
            <a:r>
              <a:rPr lang="en-US" dirty="0">
                <a:solidFill>
                  <a:srgbClr val="FFFFFF"/>
                </a:solidFill>
                <a:latin typeface="Segoe UI" panose="020B0502040204020203" pitchFamily="34" charset="0"/>
                <a:cs typeface="Segoe UI" panose="020B0502040204020203" pitchFamily="34" charset="0"/>
              </a:rPr>
              <a:t>Preparing, Setting Up, and Supporting Group Work</a:t>
            </a:r>
          </a:p>
        </p:txBody>
      </p:sp>
      <p:sp>
        <p:nvSpPr>
          <p:cNvPr id="5" name="Text Placeholder 4">
            <a:extLst>
              <a:ext uri="{FF2B5EF4-FFF2-40B4-BE49-F238E27FC236}">
                <a16:creationId xmlns:a16="http://schemas.microsoft.com/office/drawing/2014/main" id="{B09E480D-37C3-4F96-82EE-153EA3C234D2}"/>
              </a:ext>
            </a:extLst>
          </p:cNvPr>
          <p:cNvSpPr>
            <a:spLocks noGrp="1"/>
          </p:cNvSpPr>
          <p:nvPr>
            <p:ph type="body" idx="1"/>
          </p:nvPr>
        </p:nvSpPr>
        <p:spPr>
          <a:xfrm>
            <a:off x="1100051" y="4072044"/>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dirty="0">
                <a:solidFill>
                  <a:srgbClr val="FFFFFF"/>
                </a:solidFill>
              </a:rPr>
              <a:t>.</a:t>
            </a:r>
          </a:p>
        </p:txBody>
      </p:sp>
    </p:spTree>
    <p:extLst>
      <p:ext uri="{BB962C8B-B14F-4D97-AF65-F5344CB8AC3E}">
        <p14:creationId xmlns:p14="http://schemas.microsoft.com/office/powerpoint/2010/main" val="219846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kicking a football ball&#10;&#10;Description automatically generated">
            <a:extLst>
              <a:ext uri="{FF2B5EF4-FFF2-40B4-BE49-F238E27FC236}">
                <a16:creationId xmlns:a16="http://schemas.microsoft.com/office/drawing/2014/main" id="{D1E46B0F-B510-D205-59CA-81829309E56D}"/>
              </a:ext>
            </a:extLst>
          </p:cNvPr>
          <p:cNvPicPr>
            <a:picLocks noChangeAspect="1"/>
          </p:cNvPicPr>
          <p:nvPr/>
        </p:nvPicPr>
        <p:blipFill rotWithShape="1">
          <a:blip r:embed="rId3">
            <a:extLst>
              <a:ext uri="{28A0092B-C50C-407E-A947-70E740481C1C}">
                <a14:useLocalDpi xmlns:a14="http://schemas.microsoft.com/office/drawing/2010/main" val="0"/>
              </a:ext>
            </a:extLst>
          </a:blip>
          <a:srcRect r="18789" b="1"/>
          <a:stretch/>
        </p:blipFill>
        <p:spPr>
          <a:xfrm>
            <a:off x="3523489" y="10"/>
            <a:ext cx="9531967" cy="7541101"/>
          </a:xfrm>
          <a:prstGeom prst="rect">
            <a:avLst/>
          </a:prstGeom>
        </p:spPr>
      </p:pic>
      <p:sp>
        <p:nvSpPr>
          <p:cNvPr id="65" name="Rectangle 6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7"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F95BD2-3FCA-47A8-9AD7-EFDC2EFC5A97}"/>
              </a:ext>
            </a:extLst>
          </p:cNvPr>
          <p:cNvSpPr>
            <a:spLocks noGrp="1"/>
          </p:cNvSpPr>
          <p:nvPr>
            <p:ph type="title"/>
          </p:nvPr>
        </p:nvSpPr>
        <p:spPr>
          <a:xfrm>
            <a:off x="477981" y="1122363"/>
            <a:ext cx="4023360" cy="3204135"/>
          </a:xfrm>
        </p:spPr>
        <p:txBody>
          <a:bodyPr vert="horz" lIns="91440" tIns="45720" rIns="91440" bIns="45720" rtlCol="0" anchor="b">
            <a:normAutofit/>
          </a:bodyPr>
          <a:lstStyle/>
          <a:p>
            <a:r>
              <a:rPr lang="en-US" sz="4800" i="1" dirty="0">
                <a:solidFill>
                  <a:schemeClr val="bg1"/>
                </a:solidFill>
                <a:latin typeface="Segoe UI" panose="020B0502040204020203" pitchFamily="34" charset="0"/>
                <a:cs typeface="Segoe UI" panose="020B0502040204020203" pitchFamily="34" charset="0"/>
              </a:rPr>
              <a:t>It starts with preparation …</a:t>
            </a:r>
          </a:p>
        </p:txBody>
      </p:sp>
      <p:sp>
        <p:nvSpPr>
          <p:cNvPr id="67" name="Rectangle 6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ectangle 6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 name="Rectangle 8">
            <a:extLst>
              <a:ext uri="{FF2B5EF4-FFF2-40B4-BE49-F238E27FC236}">
                <a16:creationId xmlns:a16="http://schemas.microsoft.com/office/drawing/2014/main" id="{BE1144E1-BA7C-A285-A28F-AD9C5AE971DF}"/>
              </a:ext>
            </a:extLst>
          </p:cNvPr>
          <p:cNvSpPr/>
          <p:nvPr/>
        </p:nvSpPr>
        <p:spPr>
          <a:xfrm>
            <a:off x="477980" y="625685"/>
            <a:ext cx="704088" cy="146305"/>
          </a:xfrm>
          <a:prstGeom prst="rect">
            <a:avLst/>
          </a:prstGeom>
          <a:solidFill>
            <a:srgbClr val="1667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99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8371-84A7-843D-1334-E747A152642B}"/>
              </a:ext>
            </a:extLst>
          </p:cNvPr>
          <p:cNvSpPr>
            <a:spLocks noGrp="1"/>
          </p:cNvSpPr>
          <p:nvPr>
            <p:ph type="title"/>
          </p:nvPr>
        </p:nvSpPr>
        <p:spPr>
          <a:xfrm>
            <a:off x="0" y="1"/>
            <a:ext cx="12192000" cy="2188723"/>
          </a:xfrm>
          <a:solidFill>
            <a:srgbClr val="16677D"/>
          </a:solidFill>
          <a:effectLst/>
        </p:spPr>
        <p:txBody>
          <a:bodyPr>
            <a:normAutofit/>
          </a:bodyPr>
          <a:lstStyle/>
          <a:p>
            <a:pPr marL="228594"/>
            <a:r>
              <a:rPr lang="en-US" sz="3600" i="1" dirty="0">
                <a:solidFill>
                  <a:srgbClr val="FFFFFF"/>
                </a:solidFill>
                <a:latin typeface="Segoe UI" panose="020B0502040204020203" pitchFamily="34" charset="0"/>
                <a:cs typeface="Segoe UI" panose="020B0502040204020203" pitchFamily="34" charset="0"/>
              </a:rPr>
              <a:t>Challenge: Groups don’t know what to do or why they’re doing it.</a:t>
            </a:r>
            <a:br>
              <a:rPr lang="en-US" sz="3600" i="1" dirty="0">
                <a:solidFill>
                  <a:srgbClr val="FFFFFF"/>
                </a:solidFill>
                <a:latin typeface="Segoe UI" panose="020B0502040204020203" pitchFamily="34" charset="0"/>
                <a:cs typeface="Segoe UI" panose="020B0502040204020203" pitchFamily="34" charset="0"/>
              </a:rPr>
            </a:br>
            <a:r>
              <a:rPr lang="en-US" sz="3600" b="1" dirty="0">
                <a:solidFill>
                  <a:srgbClr val="FFFFFF"/>
                </a:solidFill>
                <a:latin typeface="Segoe UI" panose="020B0502040204020203" pitchFamily="34" charset="0"/>
                <a:cs typeface="Segoe UI" panose="020B0502040204020203" pitchFamily="34" charset="0"/>
              </a:rPr>
              <a:t>Design an activity that is clear and well-structured.</a:t>
            </a:r>
            <a:endParaRPr lang="en-US" sz="3600" dirty="0">
              <a:latin typeface="Segoe UI" panose="020B0502040204020203" pitchFamily="34" charset="0"/>
              <a:cs typeface="Segoe UI" panose="020B0502040204020203" pitchFamily="34" charset="0"/>
            </a:endParaRPr>
          </a:p>
        </p:txBody>
      </p:sp>
      <p:grpSp>
        <p:nvGrpSpPr>
          <p:cNvPr id="21" name="Group 20">
            <a:extLst>
              <a:ext uri="{FF2B5EF4-FFF2-40B4-BE49-F238E27FC236}">
                <a16:creationId xmlns:a16="http://schemas.microsoft.com/office/drawing/2014/main" id="{03E6FF26-849A-C6DE-BD71-096FD9D7A10B}"/>
              </a:ext>
            </a:extLst>
          </p:cNvPr>
          <p:cNvGrpSpPr/>
          <p:nvPr/>
        </p:nvGrpSpPr>
        <p:grpSpPr>
          <a:xfrm>
            <a:off x="645639" y="3160383"/>
            <a:ext cx="3261093" cy="2600597"/>
            <a:chOff x="645638" y="3160382"/>
            <a:chExt cx="3261093" cy="2600597"/>
          </a:xfrm>
        </p:grpSpPr>
        <p:sp>
          <p:nvSpPr>
            <p:cNvPr id="11" name="Rectangle 10" descr="Gears">
              <a:extLst>
                <a:ext uri="{FF2B5EF4-FFF2-40B4-BE49-F238E27FC236}">
                  <a16:creationId xmlns:a16="http://schemas.microsoft.com/office/drawing/2014/main" id="{89D6C825-883E-9920-B949-46CBF815BA4E}"/>
                </a:ext>
              </a:extLst>
            </p:cNvPr>
            <p:cNvSpPr/>
            <p:nvPr/>
          </p:nvSpPr>
          <p:spPr>
            <a:xfrm>
              <a:off x="1705493" y="3160382"/>
              <a:ext cx="1141382" cy="114138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A12D7FCC-B7E8-941F-6ADA-E5854D96B144}"/>
                </a:ext>
              </a:extLst>
            </p:cNvPr>
            <p:cNvSpPr/>
            <p:nvPr/>
          </p:nvSpPr>
          <p:spPr>
            <a:xfrm>
              <a:off x="645638" y="4413590"/>
              <a:ext cx="3261093" cy="489164"/>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555712">
                <a:lnSpc>
                  <a:spcPct val="90000"/>
                </a:lnSpc>
                <a:spcBef>
                  <a:spcPct val="0"/>
                </a:spcBef>
                <a:spcAft>
                  <a:spcPct val="35000"/>
                </a:spcAft>
                <a:defRPr b="1"/>
              </a:pPr>
              <a:r>
                <a:rPr lang="en-US" sz="3500" dirty="0">
                  <a:latin typeface="Segoe UI" panose="020B0502040204020203" pitchFamily="34" charset="0"/>
                  <a:cs typeface="Segoe UI" panose="020B0502040204020203" pitchFamily="34" charset="0"/>
                </a:rPr>
                <a:t>Task</a:t>
              </a:r>
            </a:p>
          </p:txBody>
        </p:sp>
        <p:sp>
          <p:nvSpPr>
            <p:cNvPr id="13" name="Freeform: Shape 12">
              <a:extLst>
                <a:ext uri="{FF2B5EF4-FFF2-40B4-BE49-F238E27FC236}">
                  <a16:creationId xmlns:a16="http://schemas.microsoft.com/office/drawing/2014/main" id="{A90AD62F-DE75-2BE7-FE35-14811ACDD50A}"/>
                </a:ext>
              </a:extLst>
            </p:cNvPr>
            <p:cNvSpPr/>
            <p:nvPr/>
          </p:nvSpPr>
          <p:spPr>
            <a:xfrm>
              <a:off x="645638" y="4954766"/>
              <a:ext cx="3261093" cy="806213"/>
            </a:xfrm>
            <a:custGeom>
              <a:avLst/>
              <a:gdLst>
                <a:gd name="connsiteX0" fmla="*/ 0 w 3261093"/>
                <a:gd name="connsiteY0" fmla="*/ 0 h 806213"/>
                <a:gd name="connsiteX1" fmla="*/ 3261093 w 3261093"/>
                <a:gd name="connsiteY1" fmla="*/ 0 h 806213"/>
                <a:gd name="connsiteX2" fmla="*/ 3261093 w 3261093"/>
                <a:gd name="connsiteY2" fmla="*/ 806213 h 806213"/>
                <a:gd name="connsiteX3" fmla="*/ 0 w 3261093"/>
                <a:gd name="connsiteY3" fmla="*/ 806213 h 806213"/>
                <a:gd name="connsiteX4" fmla="*/ 0 w 3261093"/>
                <a:gd name="connsiteY4" fmla="*/ 0 h 80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806213">
                  <a:moveTo>
                    <a:pt x="0" y="0"/>
                  </a:moveTo>
                  <a:lnTo>
                    <a:pt x="3261093" y="0"/>
                  </a:lnTo>
                  <a:lnTo>
                    <a:pt x="3261093" y="806213"/>
                  </a:lnTo>
                  <a:lnTo>
                    <a:pt x="0" y="806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32">
                <a:lnSpc>
                  <a:spcPct val="90000"/>
                </a:lnSpc>
                <a:spcBef>
                  <a:spcPct val="0"/>
                </a:spcBef>
                <a:spcAft>
                  <a:spcPct val="35000"/>
                </a:spcAft>
              </a:pPr>
              <a:r>
                <a:rPr lang="en-US" sz="1700" dirty="0">
                  <a:latin typeface="Segoe UI" panose="020B0502040204020203" pitchFamily="34" charset="0"/>
                  <a:cs typeface="Segoe UI" panose="020B0502040204020203" pitchFamily="34" charset="0"/>
                </a:rPr>
                <a:t>What to do and how?</a:t>
              </a:r>
            </a:p>
            <a:p>
              <a:pPr algn="ctr" defTabSz="755632">
                <a:lnSpc>
                  <a:spcPct val="90000"/>
                </a:lnSpc>
                <a:spcBef>
                  <a:spcPct val="0"/>
                </a:spcBef>
                <a:spcAft>
                  <a:spcPct val="35000"/>
                </a:spcAft>
              </a:pPr>
              <a:r>
                <a:rPr lang="en-US" sz="1700" dirty="0">
                  <a:latin typeface="Segoe UI" panose="020B0502040204020203" pitchFamily="34" charset="0"/>
                  <a:cs typeface="Segoe UI" panose="020B0502040204020203" pitchFamily="34" charset="0"/>
                </a:rPr>
                <a:t>Any materials needed? </a:t>
              </a:r>
            </a:p>
          </p:txBody>
        </p:sp>
      </p:grpSp>
      <p:grpSp>
        <p:nvGrpSpPr>
          <p:cNvPr id="22" name="Group 21">
            <a:extLst>
              <a:ext uri="{FF2B5EF4-FFF2-40B4-BE49-F238E27FC236}">
                <a16:creationId xmlns:a16="http://schemas.microsoft.com/office/drawing/2014/main" id="{F0F2FE07-9120-C57E-4902-A60D96934912}"/>
              </a:ext>
            </a:extLst>
          </p:cNvPr>
          <p:cNvGrpSpPr/>
          <p:nvPr/>
        </p:nvGrpSpPr>
        <p:grpSpPr>
          <a:xfrm>
            <a:off x="4477424" y="3160383"/>
            <a:ext cx="3261093" cy="2600597"/>
            <a:chOff x="4477423" y="3160382"/>
            <a:chExt cx="3261093" cy="2600597"/>
          </a:xfrm>
        </p:grpSpPr>
        <p:sp>
          <p:nvSpPr>
            <p:cNvPr id="14" name="Rectangle 13" descr="Hourglass">
              <a:extLst>
                <a:ext uri="{FF2B5EF4-FFF2-40B4-BE49-F238E27FC236}">
                  <a16:creationId xmlns:a16="http://schemas.microsoft.com/office/drawing/2014/main" id="{B77759EF-2CC2-434C-CA6D-1E51DEA8AB65}"/>
                </a:ext>
              </a:extLst>
            </p:cNvPr>
            <p:cNvSpPr/>
            <p:nvPr/>
          </p:nvSpPr>
          <p:spPr>
            <a:xfrm>
              <a:off x="5537278" y="3160382"/>
              <a:ext cx="1141382" cy="114138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727682"/>
                <a:satOff val="-41964"/>
                <a:lumOff val="4314"/>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E71FB4FA-010A-9304-0F64-D9DD59FC9A7D}"/>
                </a:ext>
              </a:extLst>
            </p:cNvPr>
            <p:cNvSpPr/>
            <p:nvPr/>
          </p:nvSpPr>
          <p:spPr>
            <a:xfrm>
              <a:off x="4477423" y="4413590"/>
              <a:ext cx="3261093" cy="489164"/>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555712">
                <a:lnSpc>
                  <a:spcPct val="90000"/>
                </a:lnSpc>
                <a:spcBef>
                  <a:spcPct val="0"/>
                </a:spcBef>
                <a:spcAft>
                  <a:spcPct val="35000"/>
                </a:spcAft>
                <a:defRPr b="1"/>
              </a:pPr>
              <a:r>
                <a:rPr lang="en-US" sz="3500" dirty="0">
                  <a:latin typeface="Segoe UI" panose="020B0502040204020203" pitchFamily="34" charset="0"/>
                  <a:cs typeface="Segoe UI" panose="020B0502040204020203" pitchFamily="34" charset="0"/>
                </a:rPr>
                <a:t>Time</a:t>
              </a:r>
            </a:p>
          </p:txBody>
        </p:sp>
        <p:sp>
          <p:nvSpPr>
            <p:cNvPr id="16" name="Freeform: Shape 15">
              <a:extLst>
                <a:ext uri="{FF2B5EF4-FFF2-40B4-BE49-F238E27FC236}">
                  <a16:creationId xmlns:a16="http://schemas.microsoft.com/office/drawing/2014/main" id="{6597FBF4-3D4A-1F50-24A6-125756CAA7D2}"/>
                </a:ext>
              </a:extLst>
            </p:cNvPr>
            <p:cNvSpPr/>
            <p:nvPr/>
          </p:nvSpPr>
          <p:spPr>
            <a:xfrm>
              <a:off x="4477423" y="4954766"/>
              <a:ext cx="3261093" cy="806213"/>
            </a:xfrm>
            <a:custGeom>
              <a:avLst/>
              <a:gdLst>
                <a:gd name="connsiteX0" fmla="*/ 0 w 3261093"/>
                <a:gd name="connsiteY0" fmla="*/ 0 h 806213"/>
                <a:gd name="connsiteX1" fmla="*/ 3261093 w 3261093"/>
                <a:gd name="connsiteY1" fmla="*/ 0 h 806213"/>
                <a:gd name="connsiteX2" fmla="*/ 3261093 w 3261093"/>
                <a:gd name="connsiteY2" fmla="*/ 806213 h 806213"/>
                <a:gd name="connsiteX3" fmla="*/ 0 w 3261093"/>
                <a:gd name="connsiteY3" fmla="*/ 806213 h 806213"/>
                <a:gd name="connsiteX4" fmla="*/ 0 w 3261093"/>
                <a:gd name="connsiteY4" fmla="*/ 0 h 80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806213">
                  <a:moveTo>
                    <a:pt x="0" y="0"/>
                  </a:moveTo>
                  <a:lnTo>
                    <a:pt x="3261093" y="0"/>
                  </a:lnTo>
                  <a:lnTo>
                    <a:pt x="3261093" y="806213"/>
                  </a:lnTo>
                  <a:lnTo>
                    <a:pt x="0" y="806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32">
                <a:lnSpc>
                  <a:spcPct val="90000"/>
                </a:lnSpc>
                <a:spcBef>
                  <a:spcPct val="0"/>
                </a:spcBef>
                <a:spcAft>
                  <a:spcPct val="35000"/>
                </a:spcAft>
              </a:pPr>
              <a:r>
                <a:rPr lang="en-US" sz="1700">
                  <a:latin typeface="Segoe UI" panose="020B0502040204020203" pitchFamily="34" charset="0"/>
                  <a:cs typeface="Segoe UI" panose="020B0502040204020203" pitchFamily="34" charset="0"/>
                </a:rPr>
                <a:t>Overestimate when designing!</a:t>
              </a:r>
            </a:p>
          </p:txBody>
        </p:sp>
      </p:grpSp>
      <p:grpSp>
        <p:nvGrpSpPr>
          <p:cNvPr id="23" name="Group 22">
            <a:extLst>
              <a:ext uri="{FF2B5EF4-FFF2-40B4-BE49-F238E27FC236}">
                <a16:creationId xmlns:a16="http://schemas.microsoft.com/office/drawing/2014/main" id="{69F819E7-36AC-B3D9-EC5A-F1DC56C73D5D}"/>
              </a:ext>
            </a:extLst>
          </p:cNvPr>
          <p:cNvGrpSpPr/>
          <p:nvPr/>
        </p:nvGrpSpPr>
        <p:grpSpPr>
          <a:xfrm>
            <a:off x="8309208" y="3160383"/>
            <a:ext cx="3261093" cy="1742372"/>
            <a:chOff x="8309208" y="3160382"/>
            <a:chExt cx="3261093" cy="1742372"/>
          </a:xfrm>
        </p:grpSpPr>
        <p:sp>
          <p:nvSpPr>
            <p:cNvPr id="17" name="Rectangle 16" descr="Head with Gears">
              <a:extLst>
                <a:ext uri="{FF2B5EF4-FFF2-40B4-BE49-F238E27FC236}">
                  <a16:creationId xmlns:a16="http://schemas.microsoft.com/office/drawing/2014/main" id="{2CEBF06A-B567-1D53-E9AD-DCF774DFE210}"/>
                </a:ext>
              </a:extLst>
            </p:cNvPr>
            <p:cNvSpPr/>
            <p:nvPr/>
          </p:nvSpPr>
          <p:spPr>
            <a:xfrm>
              <a:off x="9369063" y="3160382"/>
              <a:ext cx="1141382" cy="114138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C1414471-4798-6C05-5EDB-7FBD6CCB742F}"/>
                </a:ext>
              </a:extLst>
            </p:cNvPr>
            <p:cNvSpPr/>
            <p:nvPr/>
          </p:nvSpPr>
          <p:spPr>
            <a:xfrm>
              <a:off x="8309208" y="4413590"/>
              <a:ext cx="3261093" cy="489164"/>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555712">
                <a:lnSpc>
                  <a:spcPct val="90000"/>
                </a:lnSpc>
                <a:spcBef>
                  <a:spcPct val="0"/>
                </a:spcBef>
                <a:spcAft>
                  <a:spcPct val="35000"/>
                </a:spcAft>
                <a:defRPr b="1"/>
              </a:pPr>
              <a:r>
                <a:rPr lang="en-US" sz="3500" dirty="0">
                  <a:latin typeface="Segoe UI" panose="020B0502040204020203" pitchFamily="34" charset="0"/>
                  <a:cs typeface="Segoe UI" panose="020B0502040204020203" pitchFamily="34" charset="0"/>
                </a:rPr>
                <a:t>Takeaway</a:t>
              </a:r>
            </a:p>
          </p:txBody>
        </p:sp>
      </p:grpSp>
      <p:sp>
        <p:nvSpPr>
          <p:cNvPr id="19" name="Rectangle 18">
            <a:extLst>
              <a:ext uri="{FF2B5EF4-FFF2-40B4-BE49-F238E27FC236}">
                <a16:creationId xmlns:a16="http://schemas.microsoft.com/office/drawing/2014/main" id="{A22C68A5-3495-E862-BFCB-B3813303A549}"/>
              </a:ext>
            </a:extLst>
          </p:cNvPr>
          <p:cNvSpPr/>
          <p:nvPr/>
        </p:nvSpPr>
        <p:spPr>
          <a:xfrm>
            <a:off x="8309208" y="4954767"/>
            <a:ext cx="3261093" cy="8062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Tree>
    <p:extLst>
      <p:ext uri="{BB962C8B-B14F-4D97-AF65-F5344CB8AC3E}">
        <p14:creationId xmlns:p14="http://schemas.microsoft.com/office/powerpoint/2010/main" val="162815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8A2BB2EE-3E25-4440-8E7C-DA28A4D50800}"/>
              </a:ext>
            </a:extLst>
          </p:cNvPr>
          <p:cNvSpPr/>
          <p:nvPr/>
        </p:nvSpPr>
        <p:spPr>
          <a:xfrm>
            <a:off x="0" y="0"/>
            <a:ext cx="5824328" cy="4060851"/>
          </a:xfrm>
          <a:prstGeom prst="ellipse">
            <a:avLst/>
          </a:prstGeom>
          <a:solidFill>
            <a:srgbClr val="DEEBF7">
              <a:alpha val="60000"/>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Rounded Corners 3">
            <a:extLst>
              <a:ext uri="{FF2B5EF4-FFF2-40B4-BE49-F238E27FC236}">
                <a16:creationId xmlns:a16="http://schemas.microsoft.com/office/drawing/2014/main" id="{F8FA5E6C-B118-4153-BA06-B3F80402A201}"/>
              </a:ext>
            </a:extLst>
          </p:cNvPr>
          <p:cNvSpPr/>
          <p:nvPr/>
        </p:nvSpPr>
        <p:spPr>
          <a:xfrm>
            <a:off x="311907" y="1423283"/>
            <a:ext cx="2067339" cy="1036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Stand-Up Reading</a:t>
            </a:r>
            <a:endParaRPr lang="fr-FR" b="1" dirty="0"/>
          </a:p>
        </p:txBody>
      </p:sp>
      <p:sp>
        <p:nvSpPr>
          <p:cNvPr id="8" name="Rectangle: Rounded Corners 7">
            <a:extLst>
              <a:ext uri="{FF2B5EF4-FFF2-40B4-BE49-F238E27FC236}">
                <a16:creationId xmlns:a16="http://schemas.microsoft.com/office/drawing/2014/main" id="{933D75EB-53A1-4616-B8D7-BF0B3B37E3A9}"/>
              </a:ext>
            </a:extLst>
          </p:cNvPr>
          <p:cNvSpPr/>
          <p:nvPr/>
        </p:nvSpPr>
        <p:spPr>
          <a:xfrm>
            <a:off x="1043571" y="386608"/>
            <a:ext cx="3551659"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For RE Guide review</a:t>
            </a:r>
            <a:endParaRPr lang="fr-FR" sz="2800" b="1" dirty="0">
              <a:solidFill>
                <a:schemeClr val="tx1"/>
              </a:solidFill>
            </a:endParaRPr>
          </a:p>
        </p:txBody>
      </p:sp>
      <p:sp>
        <p:nvSpPr>
          <p:cNvPr id="15" name="Rectangle: Rounded Corners 14">
            <a:extLst>
              <a:ext uri="{FF2B5EF4-FFF2-40B4-BE49-F238E27FC236}">
                <a16:creationId xmlns:a16="http://schemas.microsoft.com/office/drawing/2014/main" id="{1161F6D8-7759-450B-B642-09E2BEFBE565}"/>
              </a:ext>
            </a:extLst>
          </p:cNvPr>
          <p:cNvSpPr/>
          <p:nvPr/>
        </p:nvSpPr>
        <p:spPr>
          <a:xfrm>
            <a:off x="3330233" y="1440090"/>
            <a:ext cx="2067339" cy="1036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Order the Questions </a:t>
            </a:r>
            <a:r>
              <a:rPr lang="en-US" b="1" i="1" dirty="0"/>
              <a:t>or</a:t>
            </a:r>
            <a:r>
              <a:rPr lang="en-US" b="1" dirty="0"/>
              <a:t> Sections</a:t>
            </a:r>
            <a:endParaRPr lang="fr-FR" b="1" dirty="0"/>
          </a:p>
        </p:txBody>
      </p:sp>
      <p:sp>
        <p:nvSpPr>
          <p:cNvPr id="16" name="Rectangle: Rounded Corners 15">
            <a:extLst>
              <a:ext uri="{FF2B5EF4-FFF2-40B4-BE49-F238E27FC236}">
                <a16:creationId xmlns:a16="http://schemas.microsoft.com/office/drawing/2014/main" id="{3A0EC0F2-1996-4918-8700-F4BC2967F141}"/>
              </a:ext>
            </a:extLst>
          </p:cNvPr>
          <p:cNvSpPr/>
          <p:nvPr/>
        </p:nvSpPr>
        <p:spPr>
          <a:xfrm>
            <a:off x="1792357" y="2619599"/>
            <a:ext cx="2067339" cy="10369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Top 5 Challenges</a:t>
            </a:r>
            <a:endParaRPr lang="fr-FR" b="1" dirty="0"/>
          </a:p>
        </p:txBody>
      </p:sp>
    </p:spTree>
    <p:extLst>
      <p:ext uri="{BB962C8B-B14F-4D97-AF65-F5344CB8AC3E}">
        <p14:creationId xmlns:p14="http://schemas.microsoft.com/office/powerpoint/2010/main" val="1680529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MA-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PMA-theme" id="{21A50EBF-74B9-4886-8F70-BEB4164C353E}" vid="{19CD445C-6F86-4B17-9252-03AADD97F370}"/>
    </a:ext>
  </a:extLst>
</a:theme>
</file>

<file path=ppt/theme/theme3.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TotalTime>
  <Words>3538</Words>
  <Application>Microsoft Office PowerPoint</Application>
  <PresentationFormat>Widescreen</PresentationFormat>
  <Paragraphs>147</Paragraphs>
  <Slides>20</Slides>
  <Notes>17</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Calibri Light</vt:lpstr>
      <vt:lpstr>Garamond</vt:lpstr>
      <vt:lpstr>Segoe UI</vt:lpstr>
      <vt:lpstr>Wingdings</vt:lpstr>
      <vt:lpstr>Office Theme</vt:lpstr>
      <vt:lpstr>PMA-theme</vt:lpstr>
      <vt:lpstr>1_PMA2020_Template v3</vt:lpstr>
      <vt:lpstr>1_Office Theme</vt:lpstr>
      <vt:lpstr>PowerPoint Presentation</vt:lpstr>
      <vt:lpstr>PowerPoint Presentation</vt:lpstr>
      <vt:lpstr>PowerPoint Presentation</vt:lpstr>
      <vt:lpstr>PowerPoint Presentation</vt:lpstr>
      <vt:lpstr>PowerPoint Presentation</vt:lpstr>
      <vt:lpstr>Preparing, Setting Up, and Supporting Group Work</vt:lpstr>
      <vt:lpstr>It starts with preparation …</vt:lpstr>
      <vt:lpstr>Challenge: Groups don’t know what to do or why they’re doing it. Design an activity that is clear and well-structured.</vt:lpstr>
      <vt:lpstr>PowerPoint Presentation</vt:lpstr>
      <vt:lpstr>PowerPoint Presentation</vt:lpstr>
      <vt:lpstr>PowerPoint Presentation</vt:lpstr>
      <vt:lpstr>PowerPoint Presentation</vt:lpstr>
      <vt:lpstr>PowerPoint Presentation</vt:lpstr>
      <vt:lpstr>… and continues to the set-up as you introduce the activity …</vt:lpstr>
      <vt:lpstr>PowerPoint Presentation</vt:lpstr>
      <vt:lpstr>PowerPoint Presentation</vt:lpstr>
      <vt:lpstr>… and then support during the activity…</vt:lpstr>
      <vt:lpstr>PowerPoint Presentation</vt:lpstr>
      <vt:lpstr>PowerPoint Presentation</vt:lpstr>
      <vt:lpstr>Image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Group Engagement</dc:title>
  <dc:creator>Nehrling, Sarah Faith</dc:creator>
  <cp:lastModifiedBy>Meagan Byrne</cp:lastModifiedBy>
  <cp:revision>47</cp:revision>
  <dcterms:created xsi:type="dcterms:W3CDTF">2021-08-18T14:29:43Z</dcterms:created>
  <dcterms:modified xsi:type="dcterms:W3CDTF">2024-06-21T18:03:09Z</dcterms:modified>
</cp:coreProperties>
</file>