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4" r:id="rId3"/>
    <p:sldMasterId id="2147483754" r:id="rId4"/>
  </p:sldMasterIdLst>
  <p:notesMasterIdLst>
    <p:notesMasterId r:id="rId25"/>
  </p:notesMasterIdLst>
  <p:sldIdLst>
    <p:sldId id="659" r:id="rId5"/>
    <p:sldId id="427" r:id="rId6"/>
    <p:sldId id="424" r:id="rId7"/>
    <p:sldId id="439" r:id="rId8"/>
    <p:sldId id="440" r:id="rId9"/>
    <p:sldId id="276" r:id="rId10"/>
    <p:sldId id="265" r:id="rId11"/>
    <p:sldId id="429" r:id="rId12"/>
    <p:sldId id="279" r:id="rId13"/>
    <p:sldId id="280" r:id="rId14"/>
    <p:sldId id="282" r:id="rId15"/>
    <p:sldId id="431" r:id="rId16"/>
    <p:sldId id="430" r:id="rId17"/>
    <p:sldId id="269" r:id="rId18"/>
    <p:sldId id="432" r:id="rId19"/>
    <p:sldId id="433" r:id="rId20"/>
    <p:sldId id="270" r:id="rId21"/>
    <p:sldId id="434" r:id="rId22"/>
    <p:sldId id="437" r:id="rId23"/>
    <p:sldId id="43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0F744F-356F-D23F-8F90-2499D64157E5}" name="Shana Kagan" initials="SK" userId="S::skagan3@jh.edu::9d987fdb-90d6-4214-a983-aa89ada61861" providerId="AD"/>
  <p188:author id="{8C759EB7-8D25-33C9-91A2-10FDFF1C8E06}" name="Meagan Byrne" initials="MB" userId="S::mbyrne18@jh.edu::2789d9f2-7c32-433a-b1fe-aeb57e3249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gan Byrne" initials="MB" lastIdx="1" clrIdx="0">
    <p:extLst>
      <p:ext uri="{19B8F6BF-5375-455C-9EA6-DF929625EA0E}">
        <p15:presenceInfo xmlns:p15="http://schemas.microsoft.com/office/powerpoint/2012/main" userId="S::mbyrne18@jh.edu::2789d9f2-7c32-433a-b1fe-aeb57e3249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55015B"/>
    <a:srgbClr val="16677D"/>
    <a:srgbClr val="DEEBF7"/>
    <a:srgbClr val="000000"/>
    <a:srgbClr val="FFFFFF"/>
    <a:srgbClr val="F1F0F0"/>
    <a:srgbClr val="BFBFBF"/>
    <a:srgbClr val="F8F8F8"/>
    <a:srgbClr val="C4C7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4988" autoAdjust="0"/>
  </p:normalViewPr>
  <p:slideViewPr>
    <p:cSldViewPr snapToGrid="0">
      <p:cViewPr varScale="1">
        <p:scale>
          <a:sx n="90" d="100"/>
          <a:sy n="90"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AC6B5-E4F3-4BB6-AA6F-43BFD47E8BE7}" type="datetimeFigureOut">
              <a:rPr lang="fr-FR" smtClean="0"/>
              <a:t>21/06/2024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16665-75E1-43B1-8462-4933525726B1}" type="slidenum">
              <a:rPr lang="fr-FR" smtClean="0"/>
              <a:t>‹#›</a:t>
            </a:fld>
            <a:endParaRPr lang="fr-FR"/>
          </a:p>
        </p:txBody>
      </p:sp>
    </p:spTree>
    <p:extLst>
      <p:ext uri="{BB962C8B-B14F-4D97-AF65-F5344CB8AC3E}">
        <p14:creationId xmlns:p14="http://schemas.microsoft.com/office/powerpoint/2010/main" val="316434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noProof="0" dirty="0"/>
              <a:t>Vous observez : Certains membres du groupe ne savent pas quoi faire, d’autres sont complètement désintéressés, et d’autres encore dominent la conversation.</a:t>
            </a:r>
            <a:endParaRPr lang="fr-FR" sz="18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noProof="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dirty="0">
                <a:effectLst/>
                <a:latin typeface="Calibri" panose="020F0502020204030204" pitchFamily="34" charset="0"/>
                <a:ea typeface="Times New Roman" panose="02020603050405020304" pitchFamily="18" charset="0"/>
                <a:cs typeface="Calibri" panose="020F0502020204030204" pitchFamily="34" charset="0"/>
              </a:rPr>
              <a:t>Concevoir des groupes réussis : </a:t>
            </a:r>
            <a:r>
              <a:rPr lang="fr-FR" sz="1200" b="0" noProof="0" dirty="0">
                <a:effectLst/>
                <a:latin typeface="Calibri" panose="020F0502020204030204" pitchFamily="34" charset="0"/>
                <a:ea typeface="Times New Roman" panose="02020603050405020304" pitchFamily="18" charset="0"/>
                <a:cs typeface="Calibri" panose="020F0502020204030204" pitchFamily="34" charset="0"/>
              </a:rPr>
              <a:t>Prenez le temps à l’avance de réfléchir à </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comment répartir au mieux vos participants en petits groupes. Devriez-vous pré-assigner la place de tout le monde en essayant de tenir compte de la diversité des compétences, expériences et opinion? Y a-t-il des personnes qui, pour quelque raison relationnelle que ce soit, ne devraient </a:t>
            </a:r>
            <a:r>
              <a:rPr lang="fr-FR" sz="1200" i="1" noProof="0" dirty="0">
                <a:effectLst/>
                <a:latin typeface="Calibri" panose="020F0502020204030204" pitchFamily="34" charset="0"/>
                <a:ea typeface="Times New Roman" panose="02020603050405020304" pitchFamily="18" charset="0"/>
                <a:cs typeface="Calibri" panose="020F0502020204030204" pitchFamily="34" charset="0"/>
              </a:rPr>
              <a:t>pas</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être dans le même groupe ? Pourriez-vous demander aux participants de se réunir par deux d’abord, puis avec leur partenaire, de se regrouper avec d’autres personnes qu’elles ne connaissent pas? Qu’est-ce qui sera le mieux adapté pour votre groupe de participants, pour le sujet abordé, et pour les objectifs de votre atelier ?</a:t>
            </a:r>
          </a:p>
        </p:txBody>
      </p:sp>
      <p:sp>
        <p:nvSpPr>
          <p:cNvPr id="4" name="Slide Number Placeholder 3"/>
          <p:cNvSpPr>
            <a:spLocks noGrp="1"/>
          </p:cNvSpPr>
          <p:nvPr>
            <p:ph type="sldNum" sz="quarter" idx="5"/>
          </p:nvPr>
        </p:nvSpPr>
        <p:spPr/>
        <p:txBody>
          <a:bodyPr/>
          <a:lstStyle/>
          <a:p>
            <a:fld id="{CE316665-75E1-43B1-8462-4933525726B1}" type="slidenum">
              <a:rPr lang="fr-FR" smtClean="0"/>
              <a:t>12</a:t>
            </a:fld>
            <a:endParaRPr lang="fr-FR"/>
          </a:p>
        </p:txBody>
      </p:sp>
    </p:spTree>
    <p:extLst>
      <p:ext uri="{BB962C8B-B14F-4D97-AF65-F5344CB8AC3E}">
        <p14:creationId xmlns:p14="http://schemas.microsoft.com/office/powerpoint/2010/main" val="58594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lnSpc>
                <a:spcPct val="107000"/>
              </a:lnSpc>
              <a:spcBef>
                <a:spcPts val="0"/>
              </a:spcBef>
              <a:spcAft>
                <a:spcPts val="0"/>
              </a:spcAft>
              <a:buFont typeface="Arial" panose="020B0604020202020204" pitchFamily="34" charset="0"/>
              <a:buChar char="•"/>
              <a:tabLst>
                <a:tab pos="457200" algn="l"/>
              </a:tabLst>
            </a:pPr>
            <a:r>
              <a:rPr lang="fr-FR" sz="1800" b="1" noProof="0" dirty="0">
                <a:effectLst/>
                <a:latin typeface="Calibri" panose="020F0502020204030204" pitchFamily="34" charset="0"/>
                <a:ea typeface="Times New Roman" panose="02020603050405020304" pitchFamily="18" charset="0"/>
                <a:cs typeface="Calibri" panose="020F0502020204030204" pitchFamily="34" charset="0"/>
              </a:rPr>
              <a:t>Établir des règles de base </a:t>
            </a:r>
            <a:r>
              <a:rPr lang="fr-FR" sz="1800" noProof="0" dirty="0">
                <a:effectLst/>
                <a:latin typeface="Calibri" panose="020F0502020204030204" pitchFamily="34" charset="0"/>
                <a:ea typeface="Times New Roman" panose="02020603050405020304" pitchFamily="18" charset="0"/>
                <a:cs typeface="Calibri" panose="020F0502020204030204" pitchFamily="34" charset="0"/>
              </a:rPr>
              <a:t>: Bien qu’il ne soit pas raisonnable de consacrer trop de temps à l’établissement de règles pour un atelier, cela pourrait valoir la peine de prendre quelques minutes en plénière pour décider de ce que les autres attendent de leurs groupes et comment contribuer aux conversations de groupes. Idéalement, quelqu’un devrait suggérer la règle que tout le monde participe pleinement et activement!</a:t>
            </a:r>
            <a:endParaRPr lang="fr-FR" sz="1800" b="0" noProof="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fontAlgn="ctr">
              <a:lnSpc>
                <a:spcPct val="107000"/>
              </a:lnSpc>
              <a:spcBef>
                <a:spcPts val="0"/>
              </a:spcBef>
              <a:spcAft>
                <a:spcPts val="0"/>
              </a:spcAft>
              <a:buFont typeface="Arial" panose="020B0604020202020204" pitchFamily="34" charset="0"/>
              <a:buChar char="•"/>
              <a:tabLst>
                <a:tab pos="457200" algn="l"/>
              </a:tabLst>
            </a:pPr>
            <a:r>
              <a:rPr lang="fr-FR" sz="1800" b="1" noProof="0" dirty="0">
                <a:effectLst/>
                <a:latin typeface="Calibri" panose="020F0502020204030204" pitchFamily="34" charset="0"/>
                <a:ea typeface="Times New Roman" panose="02020603050405020304" pitchFamily="18" charset="0"/>
                <a:cs typeface="Calibri" panose="020F0502020204030204" pitchFamily="34" charset="0"/>
              </a:rPr>
              <a:t>Demander d’éteindre les ordinateurs et les portables et de se focaliser sur le groupe </a:t>
            </a:r>
            <a:r>
              <a:rPr lang="fr-FR" sz="1800" noProof="0" dirty="0">
                <a:effectLst/>
                <a:latin typeface="Calibri" panose="020F0502020204030204" pitchFamily="34" charset="0"/>
                <a:ea typeface="Times New Roman" panose="02020603050405020304" pitchFamily="18" charset="0"/>
                <a:cs typeface="Calibri" panose="020F0502020204030204" pitchFamily="34" charset="0"/>
              </a:rPr>
              <a:t>: Le simple fait de le demander ne garantit pas que tout le monde suive votre demande, mais cela peut suffire à en convaincre quelques-uns. D’autant plus si vous ne demandez pas aux groupes de définir leurs propres règles, essayez d’introduire cette norme vous-mêmes, ou comme un rappel aux petits groupes, si elle fait déjà partie du règlement de l’atelier en général. </a:t>
            </a:r>
          </a:p>
          <a:p>
            <a:pPr marL="800100" marR="0" lvl="1" indent="-342900" fontAlgn="ctr">
              <a:lnSpc>
                <a:spcPct val="107000"/>
              </a:lnSpc>
              <a:spcBef>
                <a:spcPts val="0"/>
              </a:spcBef>
              <a:spcAft>
                <a:spcPts val="0"/>
              </a:spcAft>
              <a:buFont typeface="Arial" panose="020B0604020202020204" pitchFamily="34" charset="0"/>
              <a:buChar char="•"/>
              <a:tabLst>
                <a:tab pos="457200" algn="l"/>
              </a:tabLst>
            </a:pPr>
            <a:r>
              <a:rPr lang="fr-FR" sz="1100" b="1" noProof="0" dirty="0">
                <a:effectLst/>
                <a:latin typeface="Calibri" panose="020F0502020204030204" pitchFamily="34" charset="0"/>
                <a:ea typeface="Times New Roman" panose="02020603050405020304" pitchFamily="18" charset="0"/>
                <a:cs typeface="Calibri" panose="020F0502020204030204" pitchFamily="34" charset="0"/>
              </a:rPr>
              <a:t>Attribuer un rôle à chaque membre du groupe </a:t>
            </a:r>
            <a:r>
              <a:rPr lang="fr-FR" sz="1100" noProof="0" dirty="0">
                <a:effectLst/>
                <a:latin typeface="Calibri" panose="020F0502020204030204" pitchFamily="34" charset="0"/>
                <a:ea typeface="Times New Roman" panose="02020603050405020304" pitchFamily="18" charset="0"/>
                <a:cs typeface="Calibri" panose="020F0502020204030204" pitchFamily="34" charset="0"/>
              </a:rPr>
              <a:t>: Définissez et communiquez les rôles spécifiques et responsabilités de chaque membre du groupe. Par exemple, il pourrait y avoir un « rapporteur », un « modérateur de la parole » (</a:t>
            </a:r>
            <a:r>
              <a:rPr lang="fr-FR" sz="1100" i="1" noProof="0" dirty="0">
                <a:effectLst/>
                <a:latin typeface="Calibri" panose="020F0502020204030204" pitchFamily="34" charset="0"/>
                <a:ea typeface="Times New Roman" panose="02020603050405020304" pitchFamily="18" charset="0"/>
                <a:cs typeface="Calibri" panose="020F0502020204030204" pitchFamily="34" charset="0"/>
              </a:rPr>
              <a:t>qui devra veiller à ce que tout le monde puisse participer</a:t>
            </a:r>
            <a:r>
              <a:rPr lang="fr-FR" sz="1100" noProof="0" dirty="0">
                <a:effectLst/>
                <a:latin typeface="Calibri" panose="020F0502020204030204" pitchFamily="34" charset="0"/>
                <a:ea typeface="Times New Roman" panose="02020603050405020304" pitchFamily="18" charset="0"/>
                <a:cs typeface="Calibri" panose="020F0502020204030204" pitchFamily="34" charset="0"/>
              </a:rPr>
              <a:t>), un « maître de la digression » (</a:t>
            </a:r>
            <a:r>
              <a:rPr lang="fr-FR" sz="1100" i="1" noProof="0" dirty="0">
                <a:effectLst/>
                <a:latin typeface="Calibri" panose="020F0502020204030204" pitchFamily="34" charset="0"/>
                <a:ea typeface="Times New Roman" panose="02020603050405020304" pitchFamily="18" charset="0"/>
                <a:cs typeface="Calibri" panose="020F0502020204030204" pitchFamily="34" charset="0"/>
              </a:rPr>
              <a:t>qui devra s’assurer que personne ne digresse</a:t>
            </a:r>
            <a:r>
              <a:rPr lang="fr-FR" sz="1100" noProof="0" dirty="0">
                <a:effectLst/>
                <a:latin typeface="Calibri" panose="020F0502020204030204" pitchFamily="34" charset="0"/>
                <a:ea typeface="Times New Roman" panose="02020603050405020304" pitchFamily="18" charset="0"/>
                <a:cs typeface="Calibri" panose="020F0502020204030204" pitchFamily="34" charset="0"/>
              </a:rPr>
              <a:t>), un « gardien du temps » (</a:t>
            </a:r>
            <a:r>
              <a:rPr lang="fr-FR" sz="1100" i="1" noProof="0" dirty="0">
                <a:effectLst/>
                <a:latin typeface="Calibri" panose="020F0502020204030204" pitchFamily="34" charset="0"/>
                <a:ea typeface="Times New Roman" panose="02020603050405020304" pitchFamily="18" charset="0"/>
                <a:cs typeface="Calibri" panose="020F0502020204030204" pitchFamily="34" charset="0"/>
              </a:rPr>
              <a:t>rappelant aux autres les limites de temps et leur indiquant combien de temps il leur reste</a:t>
            </a:r>
            <a:r>
              <a:rPr lang="fr-FR" sz="1100" noProof="0" dirty="0">
                <a:effectLst/>
                <a:latin typeface="Calibri" panose="020F0502020204030204" pitchFamily="34" charset="0"/>
                <a:ea typeface="Times New Roman" panose="02020603050405020304" pitchFamily="18" charset="0"/>
                <a:cs typeface="Calibri" panose="020F0502020204030204" pitchFamily="34" charset="0"/>
              </a:rPr>
              <a:t>), un « gestionnaire du matériel » (</a:t>
            </a:r>
            <a:r>
              <a:rPr lang="fr-FR" sz="1100" i="1" noProof="0" dirty="0">
                <a:effectLst/>
                <a:latin typeface="Calibri" panose="020F0502020204030204" pitchFamily="34" charset="0"/>
                <a:ea typeface="Times New Roman" panose="02020603050405020304" pitchFamily="18" charset="0"/>
                <a:cs typeface="Calibri" panose="020F0502020204030204" pitchFamily="34" charset="0"/>
              </a:rPr>
              <a:t>qui devra veiller à ce que tout le monde ait accès au matériel et fournitures nécessaires</a:t>
            </a:r>
            <a:r>
              <a:rPr lang="fr-FR" sz="1100" noProof="0" dirty="0">
                <a:effectLst/>
                <a:latin typeface="Calibri" panose="020F0502020204030204" pitchFamily="34" charset="0"/>
                <a:ea typeface="Times New Roman" panose="02020603050405020304" pitchFamily="18" charset="0"/>
                <a:cs typeface="Calibri" panose="020F0502020204030204" pitchFamily="34" charset="0"/>
              </a:rPr>
              <a:t>), etc. </a:t>
            </a:r>
            <a:br>
              <a:rPr lang="fr-FR" sz="1100" noProof="0" dirty="0">
                <a:effectLst/>
                <a:latin typeface="Calibri" panose="020F0502020204030204" pitchFamily="34" charset="0"/>
                <a:ea typeface="Times New Roman" panose="02020603050405020304" pitchFamily="18" charset="0"/>
                <a:cs typeface="Calibri" panose="020F0502020204030204" pitchFamily="34" charset="0"/>
              </a:rPr>
            </a:br>
            <a:r>
              <a:rPr lang="fr-FR" sz="1100" i="0" noProof="0" dirty="0">
                <a:effectLst/>
                <a:latin typeface="Calibri" panose="020F0502020204030204" pitchFamily="34" charset="0"/>
                <a:ea typeface="Times New Roman" panose="02020603050405020304" pitchFamily="18" charset="0"/>
                <a:cs typeface="Calibri" panose="020F0502020204030204" pitchFamily="34" charset="0"/>
              </a:rPr>
              <a:t>Pour le compte-rendu au reste de la salle, veillez à ce que cette fonction soit assumée à tour de rôle.</a:t>
            </a:r>
            <a:r>
              <a:rPr lang="fr-FR" sz="1100" i="1" noProof="0" dirty="0">
                <a:effectLst/>
                <a:latin typeface="Calibri" panose="020F0502020204030204" pitchFamily="34" charset="0"/>
                <a:ea typeface="Times New Roman" panose="02020603050405020304" pitchFamily="18" charset="0"/>
                <a:cs typeface="Calibri" panose="020F0502020204030204" pitchFamily="34" charset="0"/>
              </a:rPr>
              <a:t> </a:t>
            </a:r>
            <a:r>
              <a:rPr lang="fr-FR" sz="1100" noProof="0" dirty="0">
                <a:effectLst/>
                <a:latin typeface="Calibri" panose="020F0502020204030204" pitchFamily="34" charset="0"/>
                <a:ea typeface="Times New Roman" panose="02020603050405020304" pitchFamily="18" charset="0"/>
                <a:cs typeface="Calibri" panose="020F0502020204030204" pitchFamily="34" charset="0"/>
              </a:rPr>
              <a:t>Pour chaque phase des travaux de groupe, prévoyez du temps pour le compte-rendu en plénière (cela peut être très rapide ! 30 secondes par groupe). En plus ou au lieu d’attribuer des rôles à chaque personne, demandez-leur que la personne chargée de rapporter les résultats du groupe au reste de la salle change à chaque fois; cette personne pourra être désignée soit par l’équipe, soit par l’animateur de l’atelier au hasard.</a:t>
            </a:r>
          </a:p>
          <a:p>
            <a:pPr marL="171450" indent="-171450">
              <a:buFont typeface="Arial" panose="020B0604020202020204" pitchFamily="34" charset="0"/>
              <a:buChar char="•"/>
            </a:pPr>
            <a:r>
              <a:rPr lang="fr-FR" sz="1800" b="1" noProof="0" dirty="0">
                <a:effectLst/>
                <a:latin typeface="Calibri" panose="020F0502020204030204" pitchFamily="34" charset="0"/>
                <a:ea typeface="Times New Roman" panose="02020603050405020304" pitchFamily="18" charset="0"/>
                <a:cs typeface="Calibri" panose="020F0502020204030204" pitchFamily="34" charset="0"/>
              </a:rPr>
              <a:t>[Expérimenter] l’hybridation </a:t>
            </a:r>
            <a:r>
              <a:rPr lang="fr-FR" sz="1800" noProof="0" dirty="0">
                <a:effectLst/>
                <a:latin typeface="Calibri" panose="020F0502020204030204" pitchFamily="34" charset="0"/>
                <a:ea typeface="Times New Roman" panose="02020603050405020304" pitchFamily="18" charset="0"/>
                <a:cs typeface="Calibri" panose="020F0502020204030204" pitchFamily="34" charset="0"/>
              </a:rPr>
              <a:t>: Parfois, un participant peut simplement s’ennuyer dans son groupe. Donnez l’opportunité à quelques personnes de se déplacer et observer les autres groupes lors d’une phase d’ « hybridation », au cours de laquelle 1 à 2 membres de chaque groupe pourra circuler dans la salle et s’asseoir à la table d’autres groupes pour écouter leurs conversations pendant quelques minutes, puis revenir à leur place pour raconter à leurs groupes respectifs ce qu’ils ont vu et appris.</a:t>
            </a:r>
            <a:endParaRPr lang="fr-FR" sz="1800" noProof="0" dirty="0">
              <a:effectLst/>
              <a:latin typeface="Calibri" panose="020F0502020204030204" pitchFamily="34" charset="0"/>
              <a:ea typeface="Calibri" panose="020F0502020204030204" pitchFamily="34" charset="0"/>
              <a:cs typeface="Arial" panose="020B0604020202020204" pitchFamily="34" charset="0"/>
            </a:endParaRPr>
          </a:p>
          <a:p>
            <a:pPr marL="914400" marR="0" fontAlgn="ctr">
              <a:lnSpc>
                <a:spcPct val="107000"/>
              </a:lnSpc>
              <a:spcBef>
                <a:spcPts val="0"/>
              </a:spcBef>
              <a:spcAft>
                <a:spcPts val="0"/>
              </a:spcAft>
            </a:pPr>
            <a:r>
              <a:rPr lang="fr-FR" sz="1800" i="1" noProof="0" dirty="0">
                <a:effectLst/>
                <a:latin typeface="Calibri" panose="020F0502020204030204" pitchFamily="34" charset="0"/>
                <a:ea typeface="Times New Roman" panose="02020603050405020304" pitchFamily="18" charset="0"/>
                <a:cs typeface="Calibri" panose="020F0502020204030204" pitchFamily="34" charset="0"/>
              </a:rPr>
              <a:t>*** Une option plus risquée est de faire changer de groupe 1 à 2 personnes de manière permanente. Nous suggérons de n’utiliser cette option qu’en dernier recours, si vous pensez que les participants n’ont pas bien été répartis en termes de compétences, personnalités, expériences, etc. Dans un tel cas extrême, la redistribution de la classe devrait être faite de manière à créer des groupes plus équilibrés, et à réintégrer potentiellement ceux ou celles qui ne se sentaient pas à leur place, ou qui ne pouvaient pas apprendre ni apporter quelque chose au sein de leur groupe. </a:t>
            </a:r>
            <a:endParaRPr lang="fr-FR" sz="1800" noProof="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noProof="0" dirty="0">
                <a:effectLst/>
                <a:latin typeface="Calibri" panose="020F0502020204030204" pitchFamily="34" charset="0"/>
                <a:ea typeface="Times New Roman" panose="02020603050405020304" pitchFamily="18" charset="0"/>
                <a:cs typeface="Calibri" panose="020F0502020204030204" pitchFamily="34" charset="0"/>
              </a:rPr>
              <a:t>Expliquer clairement ce qu’il ne faut </a:t>
            </a:r>
            <a:r>
              <a:rPr lang="fr-FR" sz="1800" b="1" i="1" noProof="0" dirty="0">
                <a:effectLst/>
                <a:latin typeface="Calibri" panose="020F0502020204030204" pitchFamily="34" charset="0"/>
                <a:ea typeface="Times New Roman" panose="02020603050405020304" pitchFamily="18" charset="0"/>
                <a:cs typeface="Calibri" panose="020F0502020204030204" pitchFamily="34" charset="0"/>
              </a:rPr>
              <a:t>pas</a:t>
            </a:r>
            <a:r>
              <a:rPr lang="fr-FR" sz="1800" b="1" noProof="0" dirty="0">
                <a:effectLst/>
                <a:latin typeface="Calibri" panose="020F0502020204030204" pitchFamily="34" charset="0"/>
                <a:ea typeface="Times New Roman" panose="02020603050405020304" pitchFamily="18" charset="0"/>
                <a:cs typeface="Calibri" panose="020F0502020204030204" pitchFamily="34" charset="0"/>
              </a:rPr>
              <a:t> faire </a:t>
            </a:r>
            <a:r>
              <a:rPr lang="fr-FR" sz="1800" noProof="0" dirty="0">
                <a:effectLst/>
                <a:latin typeface="Calibri" panose="020F0502020204030204" pitchFamily="34" charset="0"/>
                <a:ea typeface="Times New Roman" panose="02020603050405020304" pitchFamily="18" charset="0"/>
                <a:cs typeface="Calibri" panose="020F0502020204030204" pitchFamily="34" charset="0"/>
              </a:rPr>
              <a:t>: En répartissant les groupes, racontez une histoire drôle sur un groupe dans lequel quelqu’un (peut-être vous!) se reposait trop sur les autres. Décrivez en évoquant des images vives ce que cette personne a fait et comment elle a agi, et surtout la perception des autres de cette personne, et son impact sur le reste de l’équipe. Demandez aux participants d’être responsables et de veiller à ne pas devenir ce « parasite » dans leurs groupes. </a:t>
            </a:r>
          </a:p>
        </p:txBody>
      </p:sp>
      <p:sp>
        <p:nvSpPr>
          <p:cNvPr id="4" name="Slide Number Placeholder 3"/>
          <p:cNvSpPr>
            <a:spLocks noGrp="1"/>
          </p:cNvSpPr>
          <p:nvPr>
            <p:ph type="sldNum" sz="quarter" idx="5"/>
          </p:nvPr>
        </p:nvSpPr>
        <p:spPr/>
        <p:txBody>
          <a:bodyPr/>
          <a:lstStyle/>
          <a:p>
            <a:fld id="{CE316665-75E1-43B1-8462-4933525726B1}" type="slidenum">
              <a:rPr lang="fr-FR" smtClean="0"/>
              <a:t>13</a:t>
            </a:fld>
            <a:endParaRPr lang="fr-FR"/>
          </a:p>
        </p:txBody>
      </p:sp>
    </p:spTree>
    <p:extLst>
      <p:ext uri="{BB962C8B-B14F-4D97-AF65-F5344CB8AC3E}">
        <p14:creationId xmlns:p14="http://schemas.microsoft.com/office/powerpoint/2010/main" val="416958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Crédit photo </a:t>
            </a:r>
            <a:r>
              <a:rPr lang="fr-FR" i="0" noProof="0" dirty="0"/>
              <a:t>: </a:t>
            </a:r>
            <a:r>
              <a:rPr lang="fr-FR" dirty="0">
                <a:solidFill>
                  <a:srgbClr val="000000"/>
                </a:solidFill>
              </a:rPr>
              <a:t>Plan recadré du pied d’un joueur de football sur un ballon de football, par </a:t>
            </a:r>
            <a:r>
              <a:rPr lang="fr-FR" i="0" noProof="0" dirty="0"/>
              <a:t>Jacob Lund </a:t>
            </a:r>
            <a:r>
              <a:rPr lang="fr-FR" i="0" noProof="0" dirty="0" err="1"/>
              <a:t>Photography</a:t>
            </a:r>
            <a:r>
              <a:rPr lang="fr-FR" i="0" noProof="0" dirty="0"/>
              <a:t> </a:t>
            </a:r>
            <a:r>
              <a:rPr lang="fr-FR" i="0" noProof="0" dirty="0" err="1"/>
              <a:t>from</a:t>
            </a:r>
            <a:r>
              <a:rPr lang="fr-FR" i="0" noProof="0" dirty="0"/>
              <a:t> &lt;a href="https://</a:t>
            </a:r>
            <a:r>
              <a:rPr lang="fr-FR" i="0" noProof="0" dirty="0" err="1"/>
              <a:t>thenounproject.com</a:t>
            </a:r>
            <a:r>
              <a:rPr lang="fr-FR" i="0" noProof="0" dirty="0"/>
              <a:t>/photo/cropped-shot-of-soccer-players-foot-on-top-of-soccer-ball-43qMP0/" </a:t>
            </a:r>
            <a:r>
              <a:rPr lang="fr-FR" i="0" noProof="0" dirty="0" err="1"/>
              <a:t>target</a:t>
            </a:r>
            <a:r>
              <a:rPr lang="fr-FR" i="0" noProof="0" dirty="0"/>
              <a:t>="_</a:t>
            </a:r>
            <a:r>
              <a:rPr lang="fr-FR" i="0" noProof="0" dirty="0" err="1"/>
              <a:t>blank</a:t>
            </a:r>
            <a:r>
              <a:rPr lang="fr-FR" i="0" noProof="0" dirty="0"/>
              <a:t>" </a:t>
            </a:r>
            <a:r>
              <a:rPr lang="fr-FR" i="0" noProof="0" dirty="0" err="1"/>
              <a:t>title</a:t>
            </a:r>
            <a:r>
              <a:rPr lang="fr-FR" i="0" noProof="0" dirty="0"/>
              <a:t>="</a:t>
            </a:r>
            <a:r>
              <a:rPr lang="fr-FR" i="0" noProof="0" dirty="0" err="1"/>
              <a:t>Cropped</a:t>
            </a:r>
            <a:r>
              <a:rPr lang="fr-FR" i="0" noProof="0" dirty="0"/>
              <a:t> shot of soccer </a:t>
            </a:r>
            <a:r>
              <a:rPr lang="fr-FR" i="0" noProof="0" dirty="0" err="1"/>
              <a:t>player’s</a:t>
            </a:r>
            <a:r>
              <a:rPr lang="fr-FR" i="0" noProof="0" dirty="0"/>
              <a:t> foot on top of soccer </a:t>
            </a:r>
            <a:r>
              <a:rPr lang="fr-FR" i="0" noProof="0" dirty="0" err="1"/>
              <a:t>ball</a:t>
            </a:r>
            <a:r>
              <a:rPr lang="fr-FR" i="0" noProof="0" dirty="0"/>
              <a:t> Photo"&gt;Noun Project&lt;/a&gt; (CC BY-NC-ND 2.0)</a:t>
            </a:r>
            <a:endParaRPr lang="fr-FR" i="1" noProof="0" dirty="0"/>
          </a:p>
        </p:txBody>
      </p:sp>
      <p:sp>
        <p:nvSpPr>
          <p:cNvPr id="4" name="Slide Number Placeholder 3"/>
          <p:cNvSpPr>
            <a:spLocks noGrp="1"/>
          </p:cNvSpPr>
          <p:nvPr>
            <p:ph type="sldNum" sz="quarter" idx="5"/>
          </p:nvPr>
        </p:nvSpPr>
        <p:spPr/>
        <p:txBody>
          <a:bodyPr/>
          <a:lstStyle/>
          <a:p>
            <a:fld id="{CE316665-75E1-43B1-8462-4933525726B1}" type="slidenum">
              <a:rPr lang="fr-FR" smtClean="0"/>
              <a:t>14</a:t>
            </a:fld>
            <a:endParaRPr lang="fr-FR"/>
          </a:p>
        </p:txBody>
      </p:sp>
    </p:spTree>
    <p:extLst>
      <p:ext uri="{BB962C8B-B14F-4D97-AF65-F5344CB8AC3E}">
        <p14:creationId xmlns:p14="http://schemas.microsoft.com/office/powerpoint/2010/main" val="3529562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a:t>« Perdez » du temps pour en gagner </a:t>
            </a:r>
            <a:r>
              <a:rPr lang="fr-FR" noProof="0" dirty="0"/>
              <a:t>en donnant des instructions claires et concises, et en du temps aux participants de poser des questions. </a:t>
            </a:r>
          </a:p>
        </p:txBody>
      </p:sp>
      <p:sp>
        <p:nvSpPr>
          <p:cNvPr id="4" name="Slide Number Placeholder 3"/>
          <p:cNvSpPr>
            <a:spLocks noGrp="1"/>
          </p:cNvSpPr>
          <p:nvPr>
            <p:ph type="sldNum" sz="quarter" idx="5"/>
          </p:nvPr>
        </p:nvSpPr>
        <p:spPr/>
        <p:txBody>
          <a:bodyPr/>
          <a:lstStyle/>
          <a:p>
            <a:fld id="{CE316665-75E1-43B1-8462-4933525726B1}" type="slidenum">
              <a:rPr lang="fr-FR" smtClean="0"/>
              <a:t>15</a:t>
            </a:fld>
            <a:endParaRPr lang="fr-FR"/>
          </a:p>
        </p:txBody>
      </p:sp>
    </p:spTree>
    <p:extLst>
      <p:ext uri="{BB962C8B-B14F-4D97-AF65-F5344CB8AC3E}">
        <p14:creationId xmlns:p14="http://schemas.microsoft.com/office/powerpoint/2010/main" val="249225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lnSpc>
                <a:spcPct val="107000"/>
              </a:lnSpc>
              <a:spcBef>
                <a:spcPts val="0"/>
              </a:spcBef>
              <a:spcAft>
                <a:spcPts val="0"/>
              </a:spcAft>
              <a:tabLst>
                <a:tab pos="457200" algn="l"/>
              </a:tabLst>
            </a:pPr>
            <a:r>
              <a:rPr lang="fr-FR" sz="1200" b="1" noProof="0" dirty="0">
                <a:effectLst/>
                <a:latin typeface="Calibri" panose="020F0502020204030204" pitchFamily="34" charset="0"/>
                <a:ea typeface="Times New Roman" panose="02020603050405020304" pitchFamily="18" charset="0"/>
                <a:cs typeface="Calibri" panose="020F0502020204030204" pitchFamily="34" charset="0"/>
              </a:rPr>
              <a:t>Cultivez un esprit d’équipe </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Commencez par une activité de groupe, comme trouver un nom d’équipe et un « drapeau », ou en se raconter des informations drôles sur chacun  (ex: </a:t>
            </a:r>
            <a:r>
              <a:rPr lang="fr-FR" sz="1200" i="1" noProof="0" dirty="0">
                <a:effectLst/>
                <a:latin typeface="Calibri" panose="020F0502020204030204" pitchFamily="34" charset="0"/>
                <a:ea typeface="Times New Roman" panose="02020603050405020304" pitchFamily="18" charset="0"/>
                <a:cs typeface="Calibri" panose="020F0502020204030204" pitchFamily="34" charset="0"/>
              </a:rPr>
              <a:t>Quelle est votre marque de dentifrice préférée</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Certains participants se sentiront plus responsables vis-à-vis du groupe s’il se sentent plus familiers ou plus proches de ce groupe de personnes.</a:t>
            </a:r>
            <a:endParaRPr lang="fr-FR" sz="1200" noProof="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ctr">
              <a:lnSpc>
                <a:spcPct val="107000"/>
              </a:lnSpc>
              <a:spcBef>
                <a:spcPts val="0"/>
              </a:spcBef>
              <a:spcAft>
                <a:spcPts val="0"/>
              </a:spcAft>
              <a:tabLst>
                <a:tab pos="457200" algn="l"/>
              </a:tabLst>
            </a:pPr>
            <a:r>
              <a:rPr lang="fr-FR" sz="1200" b="1" noProof="0" dirty="0">
                <a:effectLst/>
                <a:latin typeface="Calibri" panose="020F0502020204030204" pitchFamily="34" charset="0"/>
                <a:ea typeface="Times New Roman" panose="02020603050405020304" pitchFamily="18" charset="0"/>
                <a:cs typeface="Calibri" panose="020F0502020204030204" pitchFamily="34" charset="0"/>
              </a:rPr>
              <a:t>Partager ses forces </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Demandez à chaque participant de raconter aux autres quelles sont leurs compétences spécifiques qui les a amenés là aujourd’hui, et qui ont un rapport avec le sujet de l’atelier. Cette activité permet aux personnes de nommer et reconnaître leur valeur ajoutée, et aux autres de faire appel à elles quand leurs compétences pourraient leur être utile. </a:t>
            </a:r>
            <a:endParaRPr lang="fr-FR" noProof="0" dirty="0"/>
          </a:p>
        </p:txBody>
      </p:sp>
      <p:sp>
        <p:nvSpPr>
          <p:cNvPr id="4" name="Slide Number Placeholder 3"/>
          <p:cNvSpPr>
            <a:spLocks noGrp="1"/>
          </p:cNvSpPr>
          <p:nvPr>
            <p:ph type="sldNum" sz="quarter" idx="5"/>
          </p:nvPr>
        </p:nvSpPr>
        <p:spPr/>
        <p:txBody>
          <a:bodyPr/>
          <a:lstStyle/>
          <a:p>
            <a:fld id="{CE316665-75E1-43B1-8462-4933525726B1}" type="slidenum">
              <a:rPr lang="fr-FR" smtClean="0"/>
              <a:t>16</a:t>
            </a:fld>
            <a:endParaRPr lang="fr-FR"/>
          </a:p>
        </p:txBody>
      </p:sp>
    </p:spTree>
    <p:extLst>
      <p:ext uri="{BB962C8B-B14F-4D97-AF65-F5344CB8AC3E}">
        <p14:creationId xmlns:p14="http://schemas.microsoft.com/office/powerpoint/2010/main" val="394749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noProof="0" dirty="0"/>
              <a:t>Crédit photo : </a:t>
            </a:r>
            <a:r>
              <a:rPr lang="en-US" i="0" noProof="0" dirty="0"/>
              <a:t>Banque </a:t>
            </a:r>
            <a:r>
              <a:rPr lang="en-US" i="0" noProof="0" dirty="0" err="1"/>
              <a:t>d’images</a:t>
            </a:r>
            <a:r>
              <a:rPr lang="en-US" i="0" noProof="0" dirty="0"/>
              <a:t> de </a:t>
            </a:r>
            <a:r>
              <a:rPr lang="en-US" noProof="0" dirty="0"/>
              <a:t>Microsoft 365</a:t>
            </a:r>
          </a:p>
        </p:txBody>
      </p:sp>
      <p:sp>
        <p:nvSpPr>
          <p:cNvPr id="4" name="Slide Number Placeholder 3"/>
          <p:cNvSpPr>
            <a:spLocks noGrp="1"/>
          </p:cNvSpPr>
          <p:nvPr>
            <p:ph type="sldNum" sz="quarter" idx="5"/>
          </p:nvPr>
        </p:nvSpPr>
        <p:spPr/>
        <p:txBody>
          <a:bodyPr/>
          <a:lstStyle/>
          <a:p>
            <a:fld id="{CE316665-75E1-43B1-8462-4933525726B1}" type="slidenum">
              <a:rPr lang="fr-FR" smtClean="0"/>
              <a:t>17</a:t>
            </a:fld>
            <a:endParaRPr lang="fr-FR" dirty="0"/>
          </a:p>
        </p:txBody>
      </p:sp>
    </p:spTree>
    <p:extLst>
      <p:ext uri="{BB962C8B-B14F-4D97-AF65-F5344CB8AC3E}">
        <p14:creationId xmlns:p14="http://schemas.microsoft.com/office/powerpoint/2010/main" val="116254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316665-75E1-43B1-8462-4933525726B1}" type="slidenum">
              <a:rPr lang="fr-FR" smtClean="0"/>
              <a:t>18</a:t>
            </a:fld>
            <a:endParaRPr lang="fr-FR"/>
          </a:p>
        </p:txBody>
      </p:sp>
    </p:spTree>
    <p:extLst>
      <p:ext uri="{BB962C8B-B14F-4D97-AF65-F5344CB8AC3E}">
        <p14:creationId xmlns:p14="http://schemas.microsoft.com/office/powerpoint/2010/main" val="81399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ctr">
              <a:spcBef>
                <a:spcPts val="0"/>
              </a:spcBef>
              <a:spcAft>
                <a:spcPts val="0"/>
              </a:spcAft>
              <a:buNone/>
              <a:tabLst>
                <a:tab pos="457200" algn="l"/>
              </a:tabLst>
            </a:pP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Dans </a:t>
            </a:r>
            <a:r>
              <a:rPr lang="fr-FR" sz="1200" u="sng" noProof="0" dirty="0">
                <a:effectLst/>
                <a:latin typeface="Calibri" panose="020F0502020204030204" pitchFamily="34" charset="0"/>
                <a:ea typeface="Times New Roman" panose="02020603050405020304" pitchFamily="18" charset="0"/>
                <a:cs typeface="Calibri" panose="020F0502020204030204" pitchFamily="34" charset="0"/>
              </a:rPr>
              <a:t>des cas extrêmes</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vous pourriez rencontrer une personne qui ne participe pas et ne peut pas être convaincue du contraire, mais dont la présence est une distraction pour les autres membres du groupe qui sont là pour apprendre et travailler.</a:t>
            </a:r>
          </a:p>
          <a:p>
            <a:pPr marL="0" marR="0" lvl="0" indent="0" fontAlgn="ctr">
              <a:spcBef>
                <a:spcPts val="0"/>
              </a:spcBef>
              <a:spcAft>
                <a:spcPts val="0"/>
              </a:spcAft>
              <a:buNone/>
              <a:tabLst>
                <a:tab pos="457200" algn="l"/>
              </a:tabLst>
            </a:pPr>
            <a:endParaRPr lang="fr-FR" sz="1200" noProof="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spcBef>
                <a:spcPts val="0"/>
              </a:spcBef>
              <a:spcAft>
                <a:spcPts val="0"/>
              </a:spcAft>
              <a:buNone/>
              <a:tabLst>
                <a:tab pos="457200" algn="l"/>
              </a:tabLst>
            </a:pP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Essayez d’approcher cette personne de manière informelle et de lui expliquer que vous avez remarqué son manque de participation, que vous craignez que cela affecte autant le bien-être et l’apprentissage du groupe que le sien. </a:t>
            </a:r>
          </a:p>
          <a:p>
            <a:pPr marL="0" marR="0" lvl="0" indent="0" fontAlgn="ctr">
              <a:spcBef>
                <a:spcPts val="0"/>
              </a:spcBef>
              <a:spcAft>
                <a:spcPts val="0"/>
              </a:spcAft>
              <a:buNone/>
              <a:tabLst>
                <a:tab pos="457200" algn="l"/>
              </a:tabLst>
            </a:pPr>
            <a:endParaRPr lang="fr-FR" sz="1200" noProof="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ctr">
              <a:spcBef>
                <a:spcPts val="0"/>
              </a:spcBef>
              <a:spcAft>
                <a:spcPts val="0"/>
              </a:spcAft>
              <a:buNone/>
              <a:tabLst>
                <a:tab pos="457200" algn="l"/>
              </a:tabLst>
            </a:pP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Donnez-lui, avec bienveillance et sans jugement, deux options: 1) rester assis au sein du groupe et participer activement à la discussion, ou 2) trouver un endroit dehors ou sur le côté de la salle jusqu’à la fin de la session.  (</a:t>
            </a:r>
            <a:r>
              <a:rPr lang="fr-FR" sz="1200" i="1" noProof="0" dirty="0">
                <a:effectLst/>
                <a:latin typeface="Calibri" panose="020F0502020204030204" pitchFamily="34" charset="0"/>
                <a:ea typeface="Times New Roman" panose="02020603050405020304" pitchFamily="18" charset="0"/>
                <a:cs typeface="Calibri" panose="020F0502020204030204" pitchFamily="34" charset="0"/>
              </a:rPr>
              <a:t>Le ton de votre voix est très important! Il ne s’agit pas de culpabiliser l’autre, mais simplement de reconnaître que cette personne a du mal à participer, et de veiller à ce que cette expérience soit la plus constructive et agréable possible pour tout le monde présent.</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Dans l’idéal, le participant choisirait l’option 1, mais il se peut qu'il ou elle décide d’opter pour la 2. Parfois il arrive qu’on ait d’autres événements à gérer (un email urgent de son directeur, </a:t>
            </a:r>
            <a:r>
              <a:rPr lang="fr-FR" sz="1200" noProof="0">
                <a:effectLst/>
                <a:latin typeface="Calibri" panose="020F0502020204030204" pitchFamily="34" charset="0"/>
                <a:ea typeface="Times New Roman" panose="02020603050405020304" pitchFamily="18" charset="0"/>
                <a:cs typeface="Calibri" panose="020F0502020204030204" pitchFamily="34" charset="0"/>
              </a:rPr>
              <a:t>une nuit </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fatigante à la maison, un vrai problème relationnel avec le groupe, qui sait! Il peut y avoir plein de raisons pour lesquelles on peut préférer de ne pas s’impliquer dans une activité à un moment </a:t>
            </a:r>
            <a:r>
              <a:rPr lang="fr-FR" sz="1200" noProof="0" dirty="0" err="1">
                <a:effectLst/>
                <a:latin typeface="Calibri" panose="020F0502020204030204" pitchFamily="34" charset="0"/>
                <a:ea typeface="Times New Roman" panose="02020603050405020304" pitchFamily="18" charset="0"/>
                <a:cs typeface="Calibri" panose="020F0502020204030204" pitchFamily="34" charset="0"/>
              </a:rPr>
              <a:t>T</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a:t>
            </a:r>
            <a:endParaRPr lang="fr-FR" noProof="0" dirty="0"/>
          </a:p>
        </p:txBody>
      </p:sp>
      <p:sp>
        <p:nvSpPr>
          <p:cNvPr id="4" name="Slide Number Placeholder 3"/>
          <p:cNvSpPr>
            <a:spLocks noGrp="1"/>
          </p:cNvSpPr>
          <p:nvPr>
            <p:ph type="sldNum" sz="quarter" idx="5"/>
          </p:nvPr>
        </p:nvSpPr>
        <p:spPr/>
        <p:txBody>
          <a:bodyPr/>
          <a:lstStyle/>
          <a:p>
            <a:fld id="{CE316665-75E1-43B1-8462-4933525726B1}" type="slidenum">
              <a:rPr lang="fr-FR" smtClean="0"/>
              <a:t>19</a:t>
            </a:fld>
            <a:endParaRPr lang="fr-FR" dirty="0"/>
          </a:p>
        </p:txBody>
      </p:sp>
    </p:spTree>
    <p:extLst>
      <p:ext uri="{BB962C8B-B14F-4D97-AF65-F5344CB8AC3E}">
        <p14:creationId xmlns:p14="http://schemas.microsoft.com/office/powerpoint/2010/main" val="304199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800" noProof="0" dirty="0"/>
          </a:p>
        </p:txBody>
      </p:sp>
      <p:sp>
        <p:nvSpPr>
          <p:cNvPr id="4" name="Slide Number Placeholder 3"/>
          <p:cNvSpPr>
            <a:spLocks noGrp="1"/>
          </p:cNvSpPr>
          <p:nvPr>
            <p:ph type="sldNum" sz="quarter" idx="5"/>
          </p:nvPr>
        </p:nvSpPr>
        <p:spPr/>
        <p:txBody>
          <a:bodyPr/>
          <a:lstStyle/>
          <a:p>
            <a:fld id="{CE316665-75E1-43B1-8462-4933525726B1}" type="slidenum">
              <a:rPr lang="fr-FR" smtClean="0"/>
              <a:t>6</a:t>
            </a:fld>
            <a:endParaRPr lang="fr-FR"/>
          </a:p>
        </p:txBody>
      </p:sp>
    </p:spTree>
    <p:extLst>
      <p:ext uri="{BB962C8B-B14F-4D97-AF65-F5344CB8AC3E}">
        <p14:creationId xmlns:p14="http://schemas.microsoft.com/office/powerpoint/2010/main" val="363049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CE316665-75E1-43B1-8462-4933525726B1}" type="slidenum">
              <a:rPr lang="fr-FR" smtClean="0"/>
              <a:t>7</a:t>
            </a:fld>
            <a:endParaRPr lang="fr-FR"/>
          </a:p>
        </p:txBody>
      </p:sp>
    </p:spTree>
    <p:extLst>
      <p:ext uri="{BB962C8B-B14F-4D97-AF65-F5344CB8AC3E}">
        <p14:creationId xmlns:p14="http://schemas.microsoft.com/office/powerpoint/2010/main" val="316719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316665-75E1-43B1-8462-4933525726B1}" type="slidenum">
              <a:rPr lang="fr-FR" smtClean="0"/>
              <a:t>8</a:t>
            </a:fld>
            <a:endParaRPr lang="fr-FR"/>
          </a:p>
        </p:txBody>
      </p:sp>
    </p:spTree>
    <p:extLst>
      <p:ext uri="{BB962C8B-B14F-4D97-AF65-F5344CB8AC3E}">
        <p14:creationId xmlns:p14="http://schemas.microsoft.com/office/powerpoint/2010/main" val="259629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b="1" noProof="0" dirty="0"/>
              <a:t>Lecture debout </a:t>
            </a:r>
            <a:r>
              <a:rPr lang="fr-FR" noProof="0" dirty="0"/>
              <a:t>: Au moment de relire le Guide de l’enquêtrice résidence (ER), la personne qui lit devrait se tenir debout en lisant, et s’asseoir quand elle a fini. La personne suivante devra alors se lever, lire, puis se rasseoir. Ce rythme peut être modifié par un « leader », qui, après plusieurs tours de salle/table, indique son tour par un autre geste qu’en se levant (ex: en levant les deux bras en l’air, en sautant de sa chaise, ou par un autre mouvement), et les lecteurs suivants devront faire le même geste quand c’est leur tour de lire.</a:t>
            </a:r>
          </a:p>
          <a:p>
            <a:pPr marL="171450" indent="-171450">
              <a:buFont typeface="Arial" panose="020B0604020202020204" pitchFamily="34" charset="0"/>
              <a:buChar char="•"/>
            </a:pPr>
            <a:r>
              <a:rPr lang="fr-FR" b="1" noProof="0" dirty="0"/>
              <a:t>Le Top 5 des difficultés </a:t>
            </a:r>
            <a:r>
              <a:rPr lang="fr-FR" noProof="0" dirty="0"/>
              <a:t>: Après avoir lu une section du questionnaire dans le Guide de l’ER, le groupe écrit (idéalement sur un tableau à feuilles) les 5 difficultés principales qu’ils pourraient rencontrer en administrant une partie du questionnaire. Ces difficultés peuvent être compilées entre tous les groupes puis traitées en plénière, à la pause ou après le temps de lecture.</a:t>
            </a:r>
          </a:p>
          <a:p>
            <a:pPr marL="628650" lvl="1" indent="-171450">
              <a:buFont typeface="Arial" panose="020B0604020202020204" pitchFamily="34" charset="0"/>
              <a:buChar char="•"/>
            </a:pPr>
            <a:r>
              <a:rPr lang="fr-FR" noProof="0" dirty="0"/>
              <a:t>Pourquoi faire cela ? : Certaines ER pourraient encore penser aux difficultés qu’une section aura générées, même quand le groupe est déjà passé à la lecture de la section suivante. Aussi, leur donner le temps et l’espace de réfléchir à cela, et de l’écrire, devrait les aider à se focaliser ensuite sur la section suivante.</a:t>
            </a:r>
          </a:p>
          <a:p>
            <a:pPr marL="171450" indent="-171450">
              <a:buFont typeface="Arial" panose="020B0604020202020204" pitchFamily="34" charset="0"/>
              <a:buChar char="•"/>
            </a:pPr>
            <a:r>
              <a:rPr lang="fr-FR" b="1" i="0" noProof="0" dirty="0"/>
              <a:t>Mettre les questions </a:t>
            </a:r>
            <a:r>
              <a:rPr lang="fr-FR" b="1" i="1" noProof="0" dirty="0"/>
              <a:t>ou les s</a:t>
            </a:r>
            <a:r>
              <a:rPr lang="fr-FR" b="1" i="0" noProof="0" dirty="0"/>
              <a:t>ections dans l’ordre </a:t>
            </a:r>
            <a:r>
              <a:rPr lang="fr-FR" i="0" noProof="0" dirty="0"/>
              <a:t>: Le but du jeu est d’être le premier à mettre les questions dans une section OU les titres des sections du questionnaire dans le bon ordre, sans regarder le guide ni le questionnaire. La première personne qui trouve l’ordre exact devra justifier ses réponses en racontant l’ « histoire logique du questionnaire », c’est-à-dire comment les questions ou sections s’enchainent.</a:t>
            </a:r>
          </a:p>
          <a:p>
            <a:pPr marL="628650" lvl="1" indent="-171450">
              <a:buFont typeface="Arial" panose="020B0604020202020204" pitchFamily="34" charset="0"/>
              <a:buChar char="•"/>
            </a:pPr>
            <a:r>
              <a:rPr lang="fr-FR" i="0" noProof="0" dirty="0"/>
              <a:t>NB : Ce jeu est conçu pour tester la compréhension générale du contenu du questionnaire et son enchainement logique. On peut y jouer en petits groupes après chaque section, en utilisant les questions de cette section, ou après avoir revu la moitié ou l’intégralité du questionnaire, en utilisant les titres de section (ou de sous-sections). Notez que cet exercice nécessite une certaine préparation : vous devrez préparer et imprimer les questions (sans numéro) ou les titres de sections (sans numéro) en suffisamment d’exemplaires pour en distribuer au moins 1 ou 2 (si vous faites une compétition) par groupe, puis les couper en morceaux individuels, et être prêts à les distribuer aux groupes au début de l’activité. </a:t>
            </a:r>
            <a:endParaRPr lang="fr-FR" noProof="0" dirty="0"/>
          </a:p>
        </p:txBody>
      </p:sp>
      <p:sp>
        <p:nvSpPr>
          <p:cNvPr id="4" name="Slide Number Placeholder 3"/>
          <p:cNvSpPr>
            <a:spLocks noGrp="1"/>
          </p:cNvSpPr>
          <p:nvPr>
            <p:ph type="sldNum" sz="quarter" idx="5"/>
          </p:nvPr>
        </p:nvSpPr>
        <p:spPr/>
        <p:txBody>
          <a:bodyPr/>
          <a:lstStyle/>
          <a:p>
            <a:fld id="{CE316665-75E1-43B1-8462-4933525726B1}" type="slidenum">
              <a:rPr lang="fr-FR" smtClean="0"/>
              <a:t>9</a:t>
            </a:fld>
            <a:endParaRPr lang="fr-FR"/>
          </a:p>
        </p:txBody>
      </p:sp>
    </p:spTree>
    <p:extLst>
      <p:ext uri="{BB962C8B-B14F-4D97-AF65-F5344CB8AC3E}">
        <p14:creationId xmlns:p14="http://schemas.microsoft.com/office/powerpoint/2010/main" val="17029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b="1" noProof="0" dirty="0"/>
              <a:t>L’enquêtrice résidence (ER) à mille-têtes : </a:t>
            </a:r>
            <a:r>
              <a:rPr lang="fr-FR" noProof="0" dirty="0"/>
              <a:t>En interviewant une « enquêtée », toute participante peut taper sur l’épaule de la personne qui joue le rôle de l’ER pour reprendre le fil de l’interview, jusqu’à ce que quelqu’un d’autre tape sur son épaule pour le/la remplacer. Assurez-vous d’établir des règles de base pour cette activité, par exemple: 1) tout le monde doit avoir son tour, personne ne peut rester trop longtemps à la place de l’ER ; 2) laisser l’ER terminer sa phrase/question, etc. avant de lui taper sur l’épaule ; 3) bien écouter la conversation pour pouvoir, quand s’est son tour, apporter quelque chose à la conversation et ne pas répéter ce qui a déjà été dit. </a:t>
            </a:r>
          </a:p>
          <a:p>
            <a:pPr marL="171450" indent="-171450">
              <a:buFont typeface="Arial" panose="020B0604020202020204" pitchFamily="34" charset="0"/>
              <a:buChar char="•"/>
            </a:pPr>
            <a:r>
              <a:rPr lang="fr-FR" sz="1800" b="1" noProof="0" dirty="0">
                <a:effectLst/>
                <a:latin typeface="Calibri" panose="020F0502020204030204" pitchFamily="34" charset="0"/>
                <a:ea typeface="Calibri" panose="020F0502020204030204" pitchFamily="34" charset="0"/>
                <a:cs typeface="Times New Roman" panose="02020603050405020304" pitchFamily="18" charset="0"/>
              </a:rPr>
              <a:t>Le classement des alternatives </a:t>
            </a:r>
            <a:r>
              <a:rPr lang="fr-FR" sz="1800" b="0" noProof="0" dirty="0">
                <a:effectLst/>
                <a:latin typeface="Calibri" panose="020F0502020204030204" pitchFamily="34" charset="0"/>
                <a:ea typeface="Calibri" panose="020F0502020204030204" pitchFamily="34" charset="0"/>
                <a:cs typeface="Times New Roman" panose="02020603050405020304" pitchFamily="18" charset="0"/>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L’animateur de la session donne une situation. Tout le monde réfléchit à autant d’alternatives que possible pour y répondre (ou d’explications de la situation). Compilez une liste. Par groupes, classez-les par ordre de préférence. </a:t>
            </a:r>
          </a:p>
          <a:p>
            <a:pPr marL="171450" indent="-171450">
              <a:buFont typeface="Arial" panose="020B0604020202020204" pitchFamily="34" charset="0"/>
              <a:buChar char="•"/>
            </a:pPr>
            <a:r>
              <a:rPr lang="fr-FR" sz="1200" b="1" noProof="0" dirty="0">
                <a:effectLst/>
                <a:latin typeface="Calibri" panose="020F0502020204030204" pitchFamily="34" charset="0"/>
                <a:ea typeface="Times New Roman" panose="02020603050405020304" pitchFamily="18" charset="0"/>
                <a:cs typeface="Calibri" panose="020F0502020204030204" pitchFamily="34" charset="0"/>
              </a:rPr>
              <a:t>[Expérimenter] l’hybridation </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Parfois, un participant peut simplement s’ennuyer dans son groupe. Donnez l’opportunité à quelques personnes de se déplacer et observer les autres groupes lors d’une phase d’ « hybridation », au cours de laquelle 1 à 2 membres de chaque groupe pourra circuler dans la salle et s’asseoir à la table d’autres groupes pour écouter leurs conversations pendant quelques minutes, puis revenir à leur place pour raconter à leurs groupes respectifs ce qu’ils ont vu et appris.</a:t>
            </a:r>
            <a:endParaRPr lang="fr-FR" sz="1200" noProof="0" dirty="0">
              <a:effectLst/>
              <a:latin typeface="Calibri" panose="020F0502020204030204" pitchFamily="34" charset="0"/>
              <a:ea typeface="Calibri" panose="020F0502020204030204" pitchFamily="34" charset="0"/>
              <a:cs typeface="Arial" panose="020B0604020202020204" pitchFamily="34" charset="0"/>
            </a:endParaRPr>
          </a:p>
          <a:p>
            <a:pPr marL="914400" marR="0" fontAlgn="ctr">
              <a:lnSpc>
                <a:spcPct val="107000"/>
              </a:lnSpc>
              <a:spcBef>
                <a:spcPts val="0"/>
              </a:spcBef>
              <a:spcAft>
                <a:spcPts val="0"/>
              </a:spcAft>
            </a:pPr>
            <a:r>
              <a:rPr lang="fr-FR" sz="1200" i="1" noProof="0" dirty="0">
                <a:effectLst/>
                <a:latin typeface="Calibri" panose="020F0502020204030204" pitchFamily="34" charset="0"/>
                <a:ea typeface="Times New Roman" panose="02020603050405020304" pitchFamily="18" charset="0"/>
                <a:cs typeface="Calibri" panose="020F0502020204030204" pitchFamily="34" charset="0"/>
              </a:rPr>
              <a:t>*** Une option plus risquée est de faire changer de groupe 1 à 2 personnes de manière permanente. Nous suggérons de n’utiliser cette option qu’en dernier recours, si vous pensez que les participants n’ont pas bien été répartis en termes de compétences, personnalités, expériences, etc. Dans un tel cas extrême, la redistribution de la classe devrait être faite de manière à créer des groupes plus équilibrés, et à réintégrer potentiellement ceux ou celles qui ne se sentaient pas à leur place, ou qui ne pouvaient pas apprendre ni apporter quelque chose au sein de leur groupe. </a:t>
            </a:r>
            <a:endParaRPr lang="fr-FR" sz="1200" noProof="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E316665-75E1-43B1-8462-4933525726B1}" type="slidenum">
              <a:rPr lang="fr-FR" smtClean="0"/>
              <a:t>10</a:t>
            </a:fld>
            <a:endParaRPr lang="fr-FR"/>
          </a:p>
        </p:txBody>
      </p:sp>
    </p:spTree>
    <p:extLst>
      <p:ext uri="{BB962C8B-B14F-4D97-AF65-F5344CB8AC3E}">
        <p14:creationId xmlns:p14="http://schemas.microsoft.com/office/powerpoint/2010/main" val="22080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b="1" i="0" noProof="0" dirty="0"/>
              <a:t>L’interrogatoire </a:t>
            </a:r>
            <a:r>
              <a:rPr lang="fr-FR" i="0" noProof="0" dirty="0"/>
              <a:t>: Demandez à quelqu’un de se porter volontaire pour s’assoir au milieu du cercle. Chaque participant peut poser à la personne assise au milieu une question de révision difficile. Si la personne au milieu répond correctement, la personne qui a posé la question doit la remplacer. Si la personne au milieu ne répond pas correctement, la personne qui a posé la question doit y répondre ; si elle répond juste, la personne au milieu reste où elle est, mais si elle se trompe, elle prend sa place et devient la cible de l’interrogatoire. *En cas de doute, le participant doit citer la réponse à sa question en se référant au manuel ou à un autre document clé.</a:t>
            </a:r>
          </a:p>
          <a:p>
            <a:pPr marL="171450" indent="-171450">
              <a:buFont typeface="Arial" panose="020B0604020202020204" pitchFamily="34" charset="0"/>
              <a:buChar char="•"/>
            </a:pPr>
            <a:r>
              <a:rPr lang="fr-FR" sz="1800" b="1" noProof="0" dirty="0">
                <a:effectLst/>
                <a:latin typeface="Calibri" panose="020F0502020204030204" pitchFamily="34" charset="0"/>
                <a:ea typeface="Calibri" panose="020F0502020204030204" pitchFamily="34" charset="0"/>
                <a:cs typeface="Times New Roman" panose="02020603050405020304" pitchFamily="18" charset="0"/>
              </a:rPr>
              <a:t>Choisissez le vainqueur </a:t>
            </a:r>
            <a:r>
              <a:rPr lang="fr-FR" sz="1800" b="0" noProof="0" dirty="0">
                <a:effectLst/>
                <a:latin typeface="Calibri" panose="020F0502020204030204" pitchFamily="34" charset="0"/>
                <a:ea typeface="Calibri" panose="020F0502020204030204" pitchFamily="34" charset="0"/>
                <a:cs typeface="Times New Roman" panose="02020603050405020304" pitchFamily="18" charset="0"/>
              </a:rPr>
              <a:t>:</a:t>
            </a:r>
            <a:r>
              <a:rPr lang="fr-FR" sz="1800" b="1" noProof="0" dirty="0">
                <a:effectLst/>
                <a:latin typeface="Calibri" panose="020F0502020204030204" pitchFamily="34" charset="0"/>
                <a:ea typeface="Calibri" panose="020F0502020204030204" pitchFamily="34" charset="0"/>
                <a:cs typeface="Times New Roman" panose="02020603050405020304" pitchFamily="18" charset="0"/>
              </a:rPr>
              <a:t> </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Répartissez la classe en petits groupes et demandez-leur de résoudre un même problème, et d’écrire leur réponse ou stratégie sur une feuille. Ensuite, demandez aux petits groupes d’échanger leurs réponses avec le groupe d’à côté, puis d’évaluer leurs réponses. Après quelques minutes, demandez aux groupes qui se sont échangé leurs réponses de se regrouper et de choisir ensemble la meilleure réponse des deux, avant de la présenter à l’ensemble du groupe. </a:t>
            </a:r>
          </a:p>
          <a:p>
            <a:pPr marL="171450" indent="-171450">
              <a:buFont typeface="Arial" panose="020B0604020202020204" pitchFamily="34" charset="0"/>
              <a:buChar char="•"/>
            </a:pPr>
            <a:r>
              <a:rPr lang="fr-FR" sz="1800" b="1" noProof="0" dirty="0">
                <a:effectLst/>
                <a:latin typeface="Calibri" panose="020F0502020204030204" pitchFamily="34" charset="0"/>
                <a:ea typeface="Calibri" panose="020F0502020204030204" pitchFamily="34" charset="0"/>
                <a:cs typeface="Times New Roman" panose="02020603050405020304" pitchFamily="18" charset="0"/>
              </a:rPr>
              <a:t>Questions des participants (Décidées par le groupe</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noProof="0" dirty="0">
                <a:effectLst/>
                <a:latin typeface="Calibri" panose="020F0502020204030204" pitchFamily="34" charset="0"/>
                <a:ea typeface="Calibri" panose="020F0502020204030204" pitchFamily="34" charset="0"/>
                <a:cs typeface="Times New Roman" panose="02020603050405020304" pitchFamily="18" charset="0"/>
              </a:rPr>
              <a:t>:</a:t>
            </a:r>
            <a:r>
              <a:rPr lang="fr-FR" sz="1800" noProof="0" dirty="0">
                <a:effectLst/>
                <a:latin typeface="Calibri" panose="020F0502020204030204" pitchFamily="34" charset="0"/>
                <a:ea typeface="Calibri" panose="020F0502020204030204" pitchFamily="34" charset="0"/>
                <a:cs typeface="Times New Roman" panose="02020603050405020304" pitchFamily="18" charset="0"/>
              </a:rPr>
              <a:t> Faites une pause, regroupez les participants par groupes de quatre, demandez-leur de prendre cinq minutes pour déterminer la question dont il leur semble essentiel de connaître la réponse.</a:t>
            </a:r>
          </a:p>
          <a:p>
            <a:pPr marL="171450" indent="-171450">
              <a:buFont typeface="Arial" panose="020B0604020202020204" pitchFamily="34" charset="0"/>
              <a:buChar char="•"/>
            </a:pPr>
            <a:r>
              <a:rPr lang="fr-FR" sz="1200" b="1" noProof="0" dirty="0">
                <a:effectLst/>
                <a:latin typeface="Calibri" panose="020F0502020204030204" pitchFamily="34" charset="0"/>
                <a:ea typeface="Times New Roman" panose="02020603050405020304" pitchFamily="18" charset="0"/>
                <a:cs typeface="Calibri" panose="020F0502020204030204" pitchFamily="34" charset="0"/>
              </a:rPr>
              <a:t>[Expérimenter] l’hybridation </a:t>
            </a:r>
            <a:r>
              <a:rPr lang="fr-FR" sz="1200" noProof="0" dirty="0">
                <a:effectLst/>
                <a:latin typeface="Calibri" panose="020F0502020204030204" pitchFamily="34" charset="0"/>
                <a:ea typeface="Times New Roman" panose="02020603050405020304" pitchFamily="18" charset="0"/>
                <a:cs typeface="Calibri" panose="020F0502020204030204" pitchFamily="34" charset="0"/>
              </a:rPr>
              <a:t>: Parfois, un participant peut simplement s’ennuyer dans son groupe. Donnez l’opportunité à quelques personnes de se déplacer et observer les autres groupes lors d’une phase d’ « hybridation », au cours de laquelle 1 à 2 membres de chaque groupe pourra circuler dans la salle et s’asseoir à la table d’autres groupes pour écouter leurs conversations pendant quelques minutes, puis revenir à leur place pour raconter à leurs groupes respectifs ce qu’ils ont vu et appris.</a:t>
            </a:r>
            <a:endParaRPr lang="fr-FR" sz="1200" noProof="0" dirty="0">
              <a:effectLst/>
              <a:latin typeface="Calibri" panose="020F0502020204030204" pitchFamily="34" charset="0"/>
              <a:ea typeface="Calibri" panose="020F0502020204030204" pitchFamily="34" charset="0"/>
              <a:cs typeface="Arial" panose="020B0604020202020204" pitchFamily="34" charset="0"/>
            </a:endParaRPr>
          </a:p>
          <a:p>
            <a:pPr marL="914400" marR="0" fontAlgn="ctr">
              <a:lnSpc>
                <a:spcPct val="107000"/>
              </a:lnSpc>
              <a:spcBef>
                <a:spcPts val="0"/>
              </a:spcBef>
              <a:spcAft>
                <a:spcPts val="0"/>
              </a:spcAft>
            </a:pPr>
            <a:r>
              <a:rPr lang="fr-FR" sz="1200" i="1" noProof="0" dirty="0">
                <a:effectLst/>
                <a:latin typeface="Calibri" panose="020F0502020204030204" pitchFamily="34" charset="0"/>
                <a:ea typeface="Times New Roman" panose="02020603050405020304" pitchFamily="18" charset="0"/>
                <a:cs typeface="Calibri" panose="020F0502020204030204" pitchFamily="34" charset="0"/>
              </a:rPr>
              <a:t>*** Une option plus risquée est de faire changer de groupe 1 à 2 personnes de manière permanente. Nous suggérons de n’utiliser cette option qu’en dernier recours, si vous pensez que les participants n’ont pas bien été répartis en termes de compétences, personnalités, expériences, etc. Dans un tel cas extrême, la redistribution de la classe devrait être faite de manière à créer des groupes plus équilibrés, et à réintégrer potentiellement ceux ou celles qui ne se sentaient pas à leur place, ou qui ne pouvaient pas apprendre ni apporter quelque chose au sein de leur groupe. </a:t>
            </a:r>
            <a:endParaRPr lang="fr-FR" sz="1200" noProof="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E316665-75E1-43B1-8462-4933525726B1}" type="slidenum">
              <a:rPr lang="fr-FR" smtClean="0"/>
              <a:t>11</a:t>
            </a:fld>
            <a:endParaRPr lang="fr-FR"/>
          </a:p>
        </p:txBody>
      </p:sp>
    </p:spTree>
    <p:extLst>
      <p:ext uri="{BB962C8B-B14F-4D97-AF65-F5344CB8AC3E}">
        <p14:creationId xmlns:p14="http://schemas.microsoft.com/office/powerpoint/2010/main" val="34584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3C44-2BC3-4028-928F-8B1CF0AF4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4CB6EB3-4714-40EE-BD22-03A51CEC8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365597C6-9780-4529-9168-FEF14BFE274C}"/>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96286C3D-3009-429C-AA22-391DE80CFE9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7F16BD9-03B2-4127-B0A8-810F8C4F2E22}"/>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3774116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A030-8060-43A1-8565-AAE937933B1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3C16E7E-64BB-4694-8280-69823919F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A88A3EB-9C33-4B2F-9F14-AACB62A63C63}"/>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75A45599-94F3-4798-9542-A7EBB74BDB8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C5E8EBC-3473-4FD5-AD98-B2F1FD2F9B20}"/>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41835419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3098396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5902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3163034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432935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8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282438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35489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499455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77864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558350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16AE6-4142-4993-AB3E-40FCCA2ED4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5056C9-182D-4F91-B035-484957FD8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A465F6-A332-4C6A-ADB7-F4BA59085CCD}"/>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5A74B8C2-2813-41A4-92DE-A83D6ECEC12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1BDCC72-781E-493A-A957-CD04747BC64B}"/>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7696507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916410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262378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2145527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796155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654942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373138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285020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318575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937826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652642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70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213204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426092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2477207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91422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410435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275686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4196603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13172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869415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606481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752703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118047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007779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1316553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133632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83588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128551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117408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746340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414026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83314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71728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1643845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71248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1647748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3304889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53882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52850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3620719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3460706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3003726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640782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549573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1376456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70649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856623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2224183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828949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849304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3431499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16084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352221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741620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60235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208665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247689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624651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52799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315718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2305184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318055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36493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2944392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302419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r>
              <a:rPr lang="en-US"/>
              <a:t>Click icon to add picture</a:t>
            </a:r>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r>
              <a:rPr lang="en-US"/>
              <a:t>Click icon to add picture</a:t>
            </a:r>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5545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264841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92913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298640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393189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2746952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1226887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4176237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2214785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2409398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399417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r>
              <a:rPr lang="en-US"/>
              <a:t>Click icon to add picture</a:t>
            </a:r>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986175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8911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112103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3259304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871565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31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r>
              <a:rPr lang="en-US"/>
              <a:t>Click icon to add picture</a:t>
            </a:r>
            <a:endParaRPr lang="fr-CA"/>
          </a:p>
        </p:txBody>
      </p:sp>
    </p:spTree>
    <p:extLst>
      <p:ext uri="{BB962C8B-B14F-4D97-AF65-F5344CB8AC3E}">
        <p14:creationId xmlns:p14="http://schemas.microsoft.com/office/powerpoint/2010/main" val="696354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C98A-29A4-4051-A095-BDBF454265B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773589B-028C-4E32-B57F-E950952CD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394FE86-A5C4-4206-96AF-3152AF05910E}"/>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BC4EC7A5-5C6D-4F13-817E-87A00D88B31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1AA90B8-308D-4A09-9710-AA45E6B37AAB}"/>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0092518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r>
              <a:rPr lang="en-US"/>
              <a:t>Click icon to add picture</a:t>
            </a:r>
            <a:endParaRPr lang="fr-CA"/>
          </a:p>
        </p:txBody>
      </p:sp>
    </p:spTree>
    <p:extLst>
      <p:ext uri="{BB962C8B-B14F-4D97-AF65-F5344CB8AC3E}">
        <p14:creationId xmlns:p14="http://schemas.microsoft.com/office/powerpoint/2010/main" val="285404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a:t>Click icon to add picture</a:t>
            </a:r>
            <a:endParaRPr lang="fr-CA"/>
          </a:p>
        </p:txBody>
      </p:sp>
    </p:spTree>
    <p:extLst>
      <p:ext uri="{BB962C8B-B14F-4D97-AF65-F5344CB8AC3E}">
        <p14:creationId xmlns:p14="http://schemas.microsoft.com/office/powerpoint/2010/main" val="307682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r>
              <a:rPr lang="en-US"/>
              <a:t>Click icon to add picture</a:t>
            </a:r>
            <a:endParaRPr lang="fr-CA"/>
          </a:p>
        </p:txBody>
      </p:sp>
    </p:spTree>
    <p:extLst>
      <p:ext uri="{BB962C8B-B14F-4D97-AF65-F5344CB8AC3E}">
        <p14:creationId xmlns:p14="http://schemas.microsoft.com/office/powerpoint/2010/main" val="1948579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28202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184018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253299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271754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
        <p:nvSpPr>
          <p:cNvPr id="3" name="Picture Placeholder 2"/>
          <p:cNvSpPr>
            <a:spLocks noGrp="1"/>
          </p:cNvSpPr>
          <p:nvPr>
            <p:ph type="pic" sz="quarter" idx="11"/>
          </p:nvPr>
        </p:nvSpPr>
        <p:spPr>
          <a:xfrm>
            <a:off x="9042400" y="1651000"/>
            <a:ext cx="2097088" cy="3706813"/>
          </a:xfrm>
        </p:spPr>
        <p:txBody>
          <a:bodyPr/>
          <a:lstStyle/>
          <a:p>
            <a:r>
              <a:rPr lang="en-US"/>
              <a:t>Click icon to add picture</a:t>
            </a:r>
            <a:endParaRPr lang="fr-CA"/>
          </a:p>
        </p:txBody>
      </p:sp>
    </p:spTree>
    <p:extLst>
      <p:ext uri="{BB962C8B-B14F-4D97-AF65-F5344CB8AC3E}">
        <p14:creationId xmlns:p14="http://schemas.microsoft.com/office/powerpoint/2010/main" val="21741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r>
              <a:rPr lang="en-US"/>
              <a:t>Click icon to add picture</a:t>
            </a:r>
            <a:endParaRPr lang="fr-CA"/>
          </a:p>
        </p:txBody>
      </p:sp>
    </p:spTree>
    <p:extLst>
      <p:ext uri="{BB962C8B-B14F-4D97-AF65-F5344CB8AC3E}">
        <p14:creationId xmlns:p14="http://schemas.microsoft.com/office/powerpoint/2010/main" val="3836289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a:t>Click icon to add picture</a:t>
            </a:r>
            <a:endParaRPr lang="fr-CA"/>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1155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B88F-310F-438E-A3DA-5792200F70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F06191F7-3769-46CE-BBAF-0D62528F9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B8B74-C68D-43F4-894D-06D368AF78A7}"/>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F8FD63F4-4246-4C4E-8EA6-7A0DD85C3E3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8CFD35E-437A-4A26-9939-0DC2BAABAE51}"/>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1416014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a:t>Click icon to add picture</a:t>
            </a:r>
            <a:endParaRPr lang="fr-CA"/>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r>
              <a:rPr lang="en-US"/>
              <a:t>Click icon to add picture</a:t>
            </a:r>
            <a:endParaRPr lang="fr-CA"/>
          </a:p>
        </p:txBody>
      </p:sp>
    </p:spTree>
    <p:extLst>
      <p:ext uri="{BB962C8B-B14F-4D97-AF65-F5344CB8AC3E}">
        <p14:creationId xmlns:p14="http://schemas.microsoft.com/office/powerpoint/2010/main" val="908430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89406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939120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a:t>Click icon to add picture</a:t>
            </a:r>
            <a:endParaRPr lang="fr-CA"/>
          </a:p>
        </p:txBody>
      </p:sp>
      <p:sp>
        <p:nvSpPr>
          <p:cNvPr id="3" name="Picture Placeholder 2"/>
          <p:cNvSpPr>
            <a:spLocks noGrp="1"/>
          </p:cNvSpPr>
          <p:nvPr>
            <p:ph type="pic" sz="quarter" idx="11"/>
          </p:nvPr>
        </p:nvSpPr>
        <p:spPr>
          <a:xfrm>
            <a:off x="0" y="0"/>
            <a:ext cx="4356100" cy="4089400"/>
          </a:xfrm>
        </p:spPr>
        <p:txBody>
          <a:bodyPr/>
          <a:lstStyle/>
          <a:p>
            <a:r>
              <a:rPr lang="en-US"/>
              <a:t>Click icon to add picture</a:t>
            </a:r>
            <a:endParaRPr lang="fr-CA"/>
          </a:p>
        </p:txBody>
      </p:sp>
      <p:sp>
        <p:nvSpPr>
          <p:cNvPr id="5" name="Picture Placeholder 2"/>
          <p:cNvSpPr>
            <a:spLocks noGrp="1"/>
          </p:cNvSpPr>
          <p:nvPr>
            <p:ph type="pic" sz="quarter" idx="12"/>
          </p:nvPr>
        </p:nvSpPr>
        <p:spPr>
          <a:xfrm>
            <a:off x="0" y="4089400"/>
            <a:ext cx="4356100" cy="2768600"/>
          </a:xfrm>
        </p:spPr>
        <p:txBody>
          <a:bodyPr/>
          <a:lstStyle/>
          <a:p>
            <a:r>
              <a:rPr lang="en-US"/>
              <a:t>Click icon to add picture</a:t>
            </a:r>
            <a:endParaRPr lang="fr-CA"/>
          </a:p>
        </p:txBody>
      </p:sp>
    </p:spTree>
    <p:extLst>
      <p:ext uri="{BB962C8B-B14F-4D97-AF65-F5344CB8AC3E}">
        <p14:creationId xmlns:p14="http://schemas.microsoft.com/office/powerpoint/2010/main" val="85600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r>
              <a:rPr lang="en-US"/>
              <a:t>Click icon to add picture</a:t>
            </a:r>
            <a:endParaRPr lang="fr-CA"/>
          </a:p>
        </p:txBody>
      </p:sp>
    </p:spTree>
    <p:extLst>
      <p:ext uri="{BB962C8B-B14F-4D97-AF65-F5344CB8AC3E}">
        <p14:creationId xmlns:p14="http://schemas.microsoft.com/office/powerpoint/2010/main" val="26364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725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970789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083177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1774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57385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2CE6-F92C-4BDC-8B91-44EE6CF65E6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27DEA2B-8F86-47A8-B7B8-80CD832A5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1D649CF-945F-45FF-B79F-CAC1C4404C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B9AED4D-A922-47F7-AEF7-A2B1D3E68AFE}"/>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6" name="Footer Placeholder 5">
            <a:extLst>
              <a:ext uri="{FF2B5EF4-FFF2-40B4-BE49-F238E27FC236}">
                <a16:creationId xmlns:a16="http://schemas.microsoft.com/office/drawing/2014/main" id="{97512740-A6ED-45F3-B4F5-D56AD747EC6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2B59A8E-34D7-4B4E-B2AF-8B89CA394040}"/>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3525655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2791472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684008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695215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23644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67824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4176499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4126243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90909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905000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r>
              <a:rPr lang="en-US"/>
              <a:t>Click icon to add picture</a:t>
            </a:r>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r>
              <a:rPr lang="en-US"/>
              <a:t>Click icon to add picture</a:t>
            </a:r>
            <a:endParaRPr lang="fr-CA"/>
          </a:p>
        </p:txBody>
      </p:sp>
    </p:spTree>
    <p:extLst>
      <p:ext uri="{BB962C8B-B14F-4D97-AF65-F5344CB8AC3E}">
        <p14:creationId xmlns:p14="http://schemas.microsoft.com/office/powerpoint/2010/main" val="2696273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26A9-E766-4B63-BB01-9EB249A98A34}"/>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8954A0-2FB2-4F95-A959-0CD8D8840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4AF7BF-A57B-4248-BD0A-B8875D4F1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3C038FD-D200-4C87-8123-02D4EB01DB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A4EB2-2310-4BC4-9273-038CCB4360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5E37E48-00AB-49F4-A110-B385852438A1}"/>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8" name="Footer Placeholder 7">
            <a:extLst>
              <a:ext uri="{FF2B5EF4-FFF2-40B4-BE49-F238E27FC236}">
                <a16:creationId xmlns:a16="http://schemas.microsoft.com/office/drawing/2014/main" id="{D1DF998B-5886-464E-8398-DC0A2AC4206F}"/>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A150B3A-D305-404F-9143-FC372F8FE9EF}"/>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1017078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r>
              <a:rPr lang="en-US"/>
              <a:t>Click icon to add picture</a:t>
            </a:r>
            <a:endParaRPr lang="fr-CA"/>
          </a:p>
        </p:txBody>
      </p:sp>
    </p:spTree>
    <p:extLst>
      <p:ext uri="{BB962C8B-B14F-4D97-AF65-F5344CB8AC3E}">
        <p14:creationId xmlns:p14="http://schemas.microsoft.com/office/powerpoint/2010/main" val="3666098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r>
              <a:rPr lang="en-US"/>
              <a:t>Click icon to add picture</a:t>
            </a:r>
            <a:endParaRPr lang="fr-CA"/>
          </a:p>
        </p:txBody>
      </p:sp>
    </p:spTree>
    <p:extLst>
      <p:ext uri="{BB962C8B-B14F-4D97-AF65-F5344CB8AC3E}">
        <p14:creationId xmlns:p14="http://schemas.microsoft.com/office/powerpoint/2010/main" val="3898917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a:t>Click icon to add picture</a:t>
            </a:r>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a:t>Click icon to add picture</a:t>
            </a:r>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926245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r>
              <a:rPr lang="en-US"/>
              <a:t>Click icon to add picture</a:t>
            </a:r>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203509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r>
              <a:rPr lang="en-US"/>
              <a:t>Click icon to add picture</a:t>
            </a:r>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713580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r>
              <a:rPr lang="en-US"/>
              <a:t>Click icon to add picture</a:t>
            </a:r>
            <a:endParaRPr lang="fr-CA"/>
          </a:p>
        </p:txBody>
      </p:sp>
      <p:sp>
        <p:nvSpPr>
          <p:cNvPr id="8" name="Picture Placeholder 6"/>
          <p:cNvSpPr>
            <a:spLocks noGrp="1"/>
          </p:cNvSpPr>
          <p:nvPr>
            <p:ph type="pic" sz="quarter" idx="11"/>
          </p:nvPr>
        </p:nvSpPr>
        <p:spPr>
          <a:xfrm>
            <a:off x="0" y="3410857"/>
            <a:ext cx="4456113" cy="3447143"/>
          </a:xfrm>
        </p:spPr>
        <p:txBody>
          <a:bodyPr/>
          <a:lstStyle/>
          <a:p>
            <a:r>
              <a:rPr lang="en-US"/>
              <a:t>Click icon to add picture</a:t>
            </a:r>
            <a:endParaRPr lang="fr-CA"/>
          </a:p>
        </p:txBody>
      </p:sp>
    </p:spTree>
    <p:extLst>
      <p:ext uri="{BB962C8B-B14F-4D97-AF65-F5344CB8AC3E}">
        <p14:creationId xmlns:p14="http://schemas.microsoft.com/office/powerpoint/2010/main" val="1250805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r>
              <a:rPr lang="en-US"/>
              <a:t>Click icon to add picture</a:t>
            </a:r>
            <a:endParaRPr lang="fr-CA"/>
          </a:p>
        </p:txBody>
      </p:sp>
      <p:sp>
        <p:nvSpPr>
          <p:cNvPr id="8" name="Picture Placeholder 6"/>
          <p:cNvSpPr>
            <a:spLocks noGrp="1"/>
          </p:cNvSpPr>
          <p:nvPr>
            <p:ph type="pic" sz="quarter" idx="11"/>
          </p:nvPr>
        </p:nvSpPr>
        <p:spPr>
          <a:xfrm>
            <a:off x="0" y="1"/>
            <a:ext cx="4456113" cy="6858000"/>
          </a:xfrm>
        </p:spPr>
        <p:txBody>
          <a:bodyPr/>
          <a:lstStyle/>
          <a:p>
            <a:r>
              <a:rPr lang="en-US"/>
              <a:t>Click icon to add picture</a:t>
            </a:r>
            <a:endParaRPr lang="fr-CA"/>
          </a:p>
        </p:txBody>
      </p:sp>
    </p:spTree>
    <p:extLst>
      <p:ext uri="{BB962C8B-B14F-4D97-AF65-F5344CB8AC3E}">
        <p14:creationId xmlns:p14="http://schemas.microsoft.com/office/powerpoint/2010/main" val="1568451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646243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r>
              <a:rPr lang="en-US"/>
              <a:t>Click icon to add picture</a:t>
            </a:r>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r>
              <a:rPr lang="en-US"/>
              <a:t>Click icon to add picture</a:t>
            </a:r>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3430758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Tree>
    <p:extLst>
      <p:ext uri="{BB962C8B-B14F-4D97-AF65-F5344CB8AC3E}">
        <p14:creationId xmlns:p14="http://schemas.microsoft.com/office/powerpoint/2010/main" val="2406286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692F-618A-432F-B4A0-0A49E6729EA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5C1E51B-79D8-480F-8A24-6D117953BF0E}"/>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4" name="Footer Placeholder 3">
            <a:extLst>
              <a:ext uri="{FF2B5EF4-FFF2-40B4-BE49-F238E27FC236}">
                <a16:creationId xmlns:a16="http://schemas.microsoft.com/office/drawing/2014/main" id="{B5FD8A03-3E4C-477E-AFCB-3ED5613FEB46}"/>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B3D9132C-11D4-4155-83B0-BBB12B92205C}"/>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555616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r>
              <a:rPr lang="en-US"/>
              <a:t>Click icon to add picture</a:t>
            </a:r>
            <a:endParaRPr lang="fr-CA"/>
          </a:p>
        </p:txBody>
      </p:sp>
      <p:sp>
        <p:nvSpPr>
          <p:cNvPr id="36" name="Picture Placeholder 32"/>
          <p:cNvSpPr>
            <a:spLocks noGrp="1"/>
          </p:cNvSpPr>
          <p:nvPr>
            <p:ph type="pic" sz="quarter" idx="13"/>
          </p:nvPr>
        </p:nvSpPr>
        <p:spPr>
          <a:xfrm>
            <a:off x="8796532" y="2311609"/>
            <a:ext cx="2455863" cy="1775160"/>
          </a:xfrm>
        </p:spPr>
        <p:txBody>
          <a:bodyPr/>
          <a:lstStyle/>
          <a:p>
            <a:r>
              <a:rPr lang="en-US"/>
              <a:t>Click icon to add picture</a:t>
            </a:r>
            <a:endParaRPr lang="fr-CA"/>
          </a:p>
        </p:txBody>
      </p:sp>
      <p:sp>
        <p:nvSpPr>
          <p:cNvPr id="37" name="Picture Placeholder 32"/>
          <p:cNvSpPr>
            <a:spLocks noGrp="1"/>
          </p:cNvSpPr>
          <p:nvPr>
            <p:ph type="pic" sz="quarter" idx="14"/>
          </p:nvPr>
        </p:nvSpPr>
        <p:spPr>
          <a:xfrm>
            <a:off x="6187996" y="4243261"/>
            <a:ext cx="2455863" cy="1775160"/>
          </a:xfrm>
        </p:spPr>
        <p:txBody>
          <a:bodyPr/>
          <a:lstStyle/>
          <a:p>
            <a:r>
              <a:rPr lang="en-US"/>
              <a:t>Click icon to add picture</a:t>
            </a:r>
            <a:endParaRPr lang="fr-CA"/>
          </a:p>
        </p:txBody>
      </p:sp>
      <p:sp>
        <p:nvSpPr>
          <p:cNvPr id="38" name="Picture Placeholder 32"/>
          <p:cNvSpPr>
            <a:spLocks noGrp="1"/>
          </p:cNvSpPr>
          <p:nvPr>
            <p:ph type="pic" sz="quarter" idx="15"/>
          </p:nvPr>
        </p:nvSpPr>
        <p:spPr>
          <a:xfrm>
            <a:off x="8796532" y="4240386"/>
            <a:ext cx="2455863" cy="1775160"/>
          </a:xfrm>
        </p:spPr>
        <p:txBody>
          <a:bodyPr/>
          <a:lstStyle/>
          <a:p>
            <a:r>
              <a:rPr lang="en-US"/>
              <a:t>Click icon to add picture</a:t>
            </a:r>
            <a:endParaRPr lang="fr-CA"/>
          </a:p>
        </p:txBody>
      </p:sp>
      <p:sp>
        <p:nvSpPr>
          <p:cNvPr id="39" name="Picture Placeholder 32"/>
          <p:cNvSpPr>
            <a:spLocks noGrp="1"/>
          </p:cNvSpPr>
          <p:nvPr>
            <p:ph type="pic" sz="quarter" idx="16"/>
          </p:nvPr>
        </p:nvSpPr>
        <p:spPr>
          <a:xfrm>
            <a:off x="3580086" y="2311608"/>
            <a:ext cx="2455231" cy="3703937"/>
          </a:xfrm>
        </p:spPr>
        <p:txBody>
          <a:bodyPr/>
          <a:lstStyle/>
          <a:p>
            <a:r>
              <a:rPr lang="en-US"/>
              <a:t>Click icon to add picture</a:t>
            </a:r>
            <a:endParaRPr lang="fr-CA"/>
          </a:p>
        </p:txBody>
      </p:sp>
      <p:sp>
        <p:nvSpPr>
          <p:cNvPr id="34" name="Picture Placeholder 32"/>
          <p:cNvSpPr>
            <a:spLocks noGrp="1"/>
          </p:cNvSpPr>
          <p:nvPr>
            <p:ph type="pic" sz="quarter" idx="11"/>
          </p:nvPr>
        </p:nvSpPr>
        <p:spPr>
          <a:xfrm>
            <a:off x="971550" y="4243261"/>
            <a:ext cx="2455863" cy="1775160"/>
          </a:xfrm>
        </p:spPr>
        <p:txBody>
          <a:bodyPr/>
          <a:lstStyle/>
          <a:p>
            <a:r>
              <a:rPr lang="en-US"/>
              <a:t>Click icon to add picture</a:t>
            </a:r>
            <a:endParaRPr lang="fr-CA"/>
          </a:p>
        </p:txBody>
      </p:sp>
      <p:sp>
        <p:nvSpPr>
          <p:cNvPr id="33" name="Picture Placeholder 32"/>
          <p:cNvSpPr>
            <a:spLocks noGrp="1"/>
          </p:cNvSpPr>
          <p:nvPr>
            <p:ph type="pic" sz="quarter" idx="10"/>
          </p:nvPr>
        </p:nvSpPr>
        <p:spPr>
          <a:xfrm>
            <a:off x="971550" y="2311926"/>
            <a:ext cx="2455863" cy="1775160"/>
          </a:xfrm>
        </p:spPr>
        <p:txBody>
          <a:bodyPr/>
          <a:lstStyle/>
          <a:p>
            <a:r>
              <a:rPr lang="en-US"/>
              <a:t>Click icon to add picture</a:t>
            </a:r>
            <a:endParaRPr lang="fr-CA"/>
          </a:p>
        </p:txBody>
      </p:sp>
    </p:spTree>
    <p:extLst>
      <p:ext uri="{BB962C8B-B14F-4D97-AF65-F5344CB8AC3E}">
        <p14:creationId xmlns:p14="http://schemas.microsoft.com/office/powerpoint/2010/main" val="124385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r>
              <a:rPr lang="en-US"/>
              <a:t>Click icon to add picture</a:t>
            </a:r>
            <a:endParaRPr lang="fr-CA"/>
          </a:p>
        </p:txBody>
      </p:sp>
      <p:sp>
        <p:nvSpPr>
          <p:cNvPr id="48" name="Picture Placeholder 46"/>
          <p:cNvSpPr>
            <a:spLocks noGrp="1"/>
          </p:cNvSpPr>
          <p:nvPr>
            <p:ph type="pic" sz="quarter" idx="11"/>
          </p:nvPr>
        </p:nvSpPr>
        <p:spPr>
          <a:xfrm>
            <a:off x="2032000" y="0"/>
            <a:ext cx="2032000" cy="2071688"/>
          </a:xfrm>
        </p:spPr>
        <p:txBody>
          <a:bodyPr/>
          <a:lstStyle/>
          <a:p>
            <a:r>
              <a:rPr lang="en-US"/>
              <a:t>Click icon to add picture</a:t>
            </a:r>
            <a:endParaRPr lang="fr-CA"/>
          </a:p>
        </p:txBody>
      </p:sp>
      <p:sp>
        <p:nvSpPr>
          <p:cNvPr id="49" name="Picture Placeholder 46"/>
          <p:cNvSpPr>
            <a:spLocks noGrp="1"/>
          </p:cNvSpPr>
          <p:nvPr>
            <p:ph type="pic" sz="quarter" idx="12"/>
          </p:nvPr>
        </p:nvSpPr>
        <p:spPr>
          <a:xfrm>
            <a:off x="0" y="2071688"/>
            <a:ext cx="2032000" cy="2071688"/>
          </a:xfrm>
        </p:spPr>
        <p:txBody>
          <a:bodyPr/>
          <a:lstStyle/>
          <a:p>
            <a:r>
              <a:rPr lang="en-US"/>
              <a:t>Click icon to add picture</a:t>
            </a:r>
            <a:endParaRPr lang="fr-CA"/>
          </a:p>
        </p:txBody>
      </p:sp>
      <p:sp>
        <p:nvSpPr>
          <p:cNvPr id="50" name="Picture Placeholder 46"/>
          <p:cNvSpPr>
            <a:spLocks noGrp="1"/>
          </p:cNvSpPr>
          <p:nvPr>
            <p:ph type="pic" sz="quarter" idx="13"/>
          </p:nvPr>
        </p:nvSpPr>
        <p:spPr>
          <a:xfrm>
            <a:off x="4064000" y="0"/>
            <a:ext cx="2032000" cy="2071688"/>
          </a:xfrm>
        </p:spPr>
        <p:txBody>
          <a:bodyPr/>
          <a:lstStyle/>
          <a:p>
            <a:r>
              <a:rPr lang="en-US"/>
              <a:t>Click icon to add picture</a:t>
            </a:r>
            <a:endParaRPr lang="fr-CA"/>
          </a:p>
        </p:txBody>
      </p:sp>
      <p:sp>
        <p:nvSpPr>
          <p:cNvPr id="51" name="Picture Placeholder 46"/>
          <p:cNvSpPr>
            <a:spLocks noGrp="1"/>
          </p:cNvSpPr>
          <p:nvPr>
            <p:ph type="pic" sz="quarter" idx="14"/>
          </p:nvPr>
        </p:nvSpPr>
        <p:spPr>
          <a:xfrm>
            <a:off x="2032000" y="2071688"/>
            <a:ext cx="2032000" cy="2071688"/>
          </a:xfrm>
        </p:spPr>
        <p:txBody>
          <a:bodyPr/>
          <a:lstStyle/>
          <a:p>
            <a:r>
              <a:rPr lang="en-US"/>
              <a:t>Click icon to add picture</a:t>
            </a:r>
            <a:endParaRPr lang="fr-CA"/>
          </a:p>
        </p:txBody>
      </p:sp>
      <p:sp>
        <p:nvSpPr>
          <p:cNvPr id="52" name="Picture Placeholder 46"/>
          <p:cNvSpPr>
            <a:spLocks noGrp="1"/>
          </p:cNvSpPr>
          <p:nvPr>
            <p:ph type="pic" sz="quarter" idx="15"/>
          </p:nvPr>
        </p:nvSpPr>
        <p:spPr>
          <a:xfrm>
            <a:off x="4064000" y="2071688"/>
            <a:ext cx="2032000" cy="2071688"/>
          </a:xfrm>
        </p:spPr>
        <p:txBody>
          <a:bodyPr/>
          <a:lstStyle/>
          <a:p>
            <a:r>
              <a:rPr lang="en-US"/>
              <a:t>Click icon to add picture</a:t>
            </a:r>
            <a:endParaRPr lang="fr-CA"/>
          </a:p>
        </p:txBody>
      </p:sp>
      <p:sp>
        <p:nvSpPr>
          <p:cNvPr id="53" name="Picture Placeholder 46"/>
          <p:cNvSpPr>
            <a:spLocks noGrp="1"/>
          </p:cNvSpPr>
          <p:nvPr>
            <p:ph type="pic" sz="quarter" idx="16"/>
          </p:nvPr>
        </p:nvSpPr>
        <p:spPr>
          <a:xfrm>
            <a:off x="6096000" y="1560"/>
            <a:ext cx="2032000" cy="2071688"/>
          </a:xfrm>
        </p:spPr>
        <p:txBody>
          <a:bodyPr/>
          <a:lstStyle/>
          <a:p>
            <a:r>
              <a:rPr lang="en-US"/>
              <a:t>Click icon to add picture</a:t>
            </a:r>
            <a:endParaRPr lang="fr-CA"/>
          </a:p>
        </p:txBody>
      </p:sp>
      <p:sp>
        <p:nvSpPr>
          <p:cNvPr id="54" name="Picture Placeholder 46"/>
          <p:cNvSpPr>
            <a:spLocks noGrp="1"/>
          </p:cNvSpPr>
          <p:nvPr>
            <p:ph type="pic" sz="quarter" idx="17"/>
          </p:nvPr>
        </p:nvSpPr>
        <p:spPr>
          <a:xfrm>
            <a:off x="8128000" y="1560"/>
            <a:ext cx="2032000" cy="2071688"/>
          </a:xfrm>
        </p:spPr>
        <p:txBody>
          <a:bodyPr/>
          <a:lstStyle/>
          <a:p>
            <a:r>
              <a:rPr lang="en-US"/>
              <a:t>Click icon to add picture</a:t>
            </a:r>
            <a:endParaRPr lang="fr-CA"/>
          </a:p>
        </p:txBody>
      </p:sp>
      <p:sp>
        <p:nvSpPr>
          <p:cNvPr id="55" name="Picture Placeholder 46"/>
          <p:cNvSpPr>
            <a:spLocks noGrp="1"/>
          </p:cNvSpPr>
          <p:nvPr>
            <p:ph type="pic" sz="quarter" idx="18"/>
          </p:nvPr>
        </p:nvSpPr>
        <p:spPr>
          <a:xfrm>
            <a:off x="10160000" y="0"/>
            <a:ext cx="2032000" cy="2071688"/>
          </a:xfrm>
        </p:spPr>
        <p:txBody>
          <a:bodyPr/>
          <a:lstStyle/>
          <a:p>
            <a:r>
              <a:rPr lang="en-US"/>
              <a:t>Click icon to add picture</a:t>
            </a:r>
            <a:endParaRPr lang="fr-CA"/>
          </a:p>
        </p:txBody>
      </p:sp>
      <p:sp>
        <p:nvSpPr>
          <p:cNvPr id="56" name="Picture Placeholder 46"/>
          <p:cNvSpPr>
            <a:spLocks noGrp="1"/>
          </p:cNvSpPr>
          <p:nvPr>
            <p:ph type="pic" sz="quarter" idx="19"/>
          </p:nvPr>
        </p:nvSpPr>
        <p:spPr>
          <a:xfrm>
            <a:off x="6096000" y="2071688"/>
            <a:ext cx="2032000" cy="2071688"/>
          </a:xfrm>
        </p:spPr>
        <p:txBody>
          <a:bodyPr/>
          <a:lstStyle/>
          <a:p>
            <a:r>
              <a:rPr lang="en-US"/>
              <a:t>Click icon to add picture</a:t>
            </a:r>
            <a:endParaRPr lang="fr-CA"/>
          </a:p>
        </p:txBody>
      </p:sp>
      <p:sp>
        <p:nvSpPr>
          <p:cNvPr id="57" name="Picture Placeholder 46"/>
          <p:cNvSpPr>
            <a:spLocks noGrp="1"/>
          </p:cNvSpPr>
          <p:nvPr>
            <p:ph type="pic" sz="quarter" idx="20"/>
          </p:nvPr>
        </p:nvSpPr>
        <p:spPr>
          <a:xfrm>
            <a:off x="8128000" y="2071688"/>
            <a:ext cx="2032000" cy="2071688"/>
          </a:xfrm>
        </p:spPr>
        <p:txBody>
          <a:bodyPr/>
          <a:lstStyle/>
          <a:p>
            <a:r>
              <a:rPr lang="en-US"/>
              <a:t>Click icon to add picture</a:t>
            </a:r>
            <a:endParaRPr lang="fr-CA"/>
          </a:p>
        </p:txBody>
      </p:sp>
      <p:sp>
        <p:nvSpPr>
          <p:cNvPr id="58" name="Picture Placeholder 46"/>
          <p:cNvSpPr>
            <a:spLocks noGrp="1"/>
          </p:cNvSpPr>
          <p:nvPr>
            <p:ph type="pic" sz="quarter" idx="21"/>
          </p:nvPr>
        </p:nvSpPr>
        <p:spPr>
          <a:xfrm>
            <a:off x="10160000" y="2071688"/>
            <a:ext cx="2032000" cy="2071688"/>
          </a:xfrm>
        </p:spPr>
        <p:txBody>
          <a:bodyPr/>
          <a:lstStyle/>
          <a:p>
            <a:r>
              <a:rPr lang="en-US"/>
              <a:t>Click icon to add picture</a:t>
            </a:r>
            <a:endParaRPr lang="fr-CA"/>
          </a:p>
        </p:txBody>
      </p:sp>
    </p:spTree>
    <p:extLst>
      <p:ext uri="{BB962C8B-B14F-4D97-AF65-F5344CB8AC3E}">
        <p14:creationId xmlns:p14="http://schemas.microsoft.com/office/powerpoint/2010/main" val="3880663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r>
              <a:rPr lang="en-US"/>
              <a:t>Click icon to add picture</a:t>
            </a:r>
            <a:endParaRPr lang="fr-CA"/>
          </a:p>
        </p:txBody>
      </p:sp>
      <p:sp>
        <p:nvSpPr>
          <p:cNvPr id="14" name="Picture Placeholder 12"/>
          <p:cNvSpPr>
            <a:spLocks noGrp="1"/>
          </p:cNvSpPr>
          <p:nvPr>
            <p:ph type="pic" sz="quarter" idx="11"/>
          </p:nvPr>
        </p:nvSpPr>
        <p:spPr>
          <a:xfrm>
            <a:off x="6096000" y="0"/>
            <a:ext cx="6096000" cy="6858000"/>
          </a:xfrm>
        </p:spPr>
        <p:txBody>
          <a:bodyPr/>
          <a:lstStyle/>
          <a:p>
            <a:r>
              <a:rPr lang="en-US"/>
              <a:t>Click icon to add picture</a:t>
            </a:r>
            <a:endParaRPr lang="fr-CA"/>
          </a:p>
        </p:txBody>
      </p:sp>
    </p:spTree>
    <p:extLst>
      <p:ext uri="{BB962C8B-B14F-4D97-AF65-F5344CB8AC3E}">
        <p14:creationId xmlns:p14="http://schemas.microsoft.com/office/powerpoint/2010/main" val="660228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924729" y="2099434"/>
            <a:ext cx="1517498" cy="1517498"/>
          </a:xfrm>
          <a:prstGeom prst="ellipse">
            <a:avLst/>
          </a:prstGeom>
        </p:spPr>
        <p:txBody>
          <a:bodyPr/>
          <a:lstStyle/>
          <a:p>
            <a:r>
              <a:rPr lang="en-US"/>
              <a:t>Click icon to add picture</a:t>
            </a:r>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r>
              <a:rPr lang="en-US"/>
              <a:t>Click icon to add picture</a:t>
            </a:r>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r>
              <a:rPr lang="en-US"/>
              <a:t>Click icon to add picture</a:t>
            </a:r>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670120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r>
              <a:rPr lang="en-US"/>
              <a:t>Click icon to add picture</a:t>
            </a:r>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r>
              <a:rPr lang="en-US"/>
              <a:t>Click icon to add picture</a:t>
            </a:r>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r>
              <a:rPr lang="en-US"/>
              <a:t>Click icon to add picture</a:t>
            </a:r>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r>
              <a:rPr lang="en-US"/>
              <a:t>Click icon to add picture</a:t>
            </a:r>
            <a:endParaRPr lang="fr-CA" dirty="0"/>
          </a:p>
        </p:txBody>
      </p:sp>
    </p:spTree>
    <p:extLst>
      <p:ext uri="{BB962C8B-B14F-4D97-AF65-F5344CB8AC3E}">
        <p14:creationId xmlns:p14="http://schemas.microsoft.com/office/powerpoint/2010/main" val="3023007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r>
              <a:rPr lang="en-US"/>
              <a:t>Click icon to add picture</a:t>
            </a:r>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2609564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r>
              <a:rPr lang="en-US"/>
              <a:t>Click icon to add picture</a:t>
            </a:r>
            <a:endParaRPr lang="fr-CA"/>
          </a:p>
        </p:txBody>
      </p:sp>
      <p:sp>
        <p:nvSpPr>
          <p:cNvPr id="18" name="Picture Placeholder 6"/>
          <p:cNvSpPr>
            <a:spLocks noGrp="1"/>
          </p:cNvSpPr>
          <p:nvPr>
            <p:ph type="pic" sz="quarter" idx="11"/>
          </p:nvPr>
        </p:nvSpPr>
        <p:spPr>
          <a:xfrm>
            <a:off x="4063998" y="0"/>
            <a:ext cx="4064000" cy="5222875"/>
          </a:xfrm>
        </p:spPr>
        <p:txBody>
          <a:bodyPr/>
          <a:lstStyle/>
          <a:p>
            <a:r>
              <a:rPr lang="en-US"/>
              <a:t>Click icon to add picture</a:t>
            </a:r>
            <a:endParaRPr lang="fr-CA"/>
          </a:p>
        </p:txBody>
      </p:sp>
      <p:sp>
        <p:nvSpPr>
          <p:cNvPr id="19" name="Picture Placeholder 6"/>
          <p:cNvSpPr>
            <a:spLocks noGrp="1"/>
          </p:cNvSpPr>
          <p:nvPr>
            <p:ph type="pic" sz="quarter" idx="12"/>
          </p:nvPr>
        </p:nvSpPr>
        <p:spPr>
          <a:xfrm>
            <a:off x="8127996" y="0"/>
            <a:ext cx="4064000" cy="5222875"/>
          </a:xfrm>
        </p:spPr>
        <p:txBody>
          <a:bodyPr/>
          <a:lstStyle/>
          <a:p>
            <a:r>
              <a:rPr lang="en-US"/>
              <a:t>Click icon to add picture</a:t>
            </a:r>
            <a:endParaRPr lang="fr-CA"/>
          </a:p>
        </p:txBody>
      </p:sp>
    </p:spTree>
    <p:extLst>
      <p:ext uri="{BB962C8B-B14F-4D97-AF65-F5344CB8AC3E}">
        <p14:creationId xmlns:p14="http://schemas.microsoft.com/office/powerpoint/2010/main" val="174483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r>
              <a:rPr lang="en-US"/>
              <a:t>Click icon to add picture</a:t>
            </a:r>
            <a:endParaRPr lang="fr-CA"/>
          </a:p>
        </p:txBody>
      </p:sp>
      <p:sp>
        <p:nvSpPr>
          <p:cNvPr id="12" name="Picture Placeholder 6"/>
          <p:cNvSpPr>
            <a:spLocks noGrp="1"/>
          </p:cNvSpPr>
          <p:nvPr>
            <p:ph type="pic" sz="quarter" idx="11"/>
          </p:nvPr>
        </p:nvSpPr>
        <p:spPr>
          <a:xfrm>
            <a:off x="3423364" y="2018341"/>
            <a:ext cx="2422394" cy="2349381"/>
          </a:xfrm>
        </p:spPr>
        <p:txBody>
          <a:bodyPr/>
          <a:lstStyle/>
          <a:p>
            <a:r>
              <a:rPr lang="en-US"/>
              <a:t>Click icon to add picture</a:t>
            </a:r>
            <a:endParaRPr lang="fr-CA"/>
          </a:p>
        </p:txBody>
      </p:sp>
      <p:sp>
        <p:nvSpPr>
          <p:cNvPr id="13" name="Picture Placeholder 6"/>
          <p:cNvSpPr>
            <a:spLocks noGrp="1"/>
          </p:cNvSpPr>
          <p:nvPr>
            <p:ph type="pic" sz="quarter" idx="12"/>
          </p:nvPr>
        </p:nvSpPr>
        <p:spPr>
          <a:xfrm>
            <a:off x="6346243" y="2018341"/>
            <a:ext cx="2422394" cy="2349381"/>
          </a:xfrm>
        </p:spPr>
        <p:txBody>
          <a:bodyPr/>
          <a:lstStyle/>
          <a:p>
            <a:r>
              <a:rPr lang="en-US"/>
              <a:t>Click icon to add picture</a:t>
            </a:r>
            <a:endParaRPr lang="fr-CA"/>
          </a:p>
        </p:txBody>
      </p:sp>
      <p:sp>
        <p:nvSpPr>
          <p:cNvPr id="14" name="Picture Placeholder 6"/>
          <p:cNvSpPr>
            <a:spLocks noGrp="1"/>
          </p:cNvSpPr>
          <p:nvPr>
            <p:ph type="pic" sz="quarter" idx="13"/>
          </p:nvPr>
        </p:nvSpPr>
        <p:spPr>
          <a:xfrm>
            <a:off x="9269122" y="2018341"/>
            <a:ext cx="2422394" cy="2349381"/>
          </a:xfrm>
        </p:spPr>
        <p:txBody>
          <a:bodyPr/>
          <a:lstStyle/>
          <a:p>
            <a:r>
              <a:rPr lang="en-US"/>
              <a:t>Click icon to add picture</a:t>
            </a:r>
            <a:endParaRPr lang="fr-CA"/>
          </a:p>
        </p:txBody>
      </p:sp>
    </p:spTree>
    <p:extLst>
      <p:ext uri="{BB962C8B-B14F-4D97-AF65-F5344CB8AC3E}">
        <p14:creationId xmlns:p14="http://schemas.microsoft.com/office/powerpoint/2010/main" val="2169108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r>
              <a:rPr lang="en-US"/>
              <a:t>Click icon to add picture</a:t>
            </a:r>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r>
              <a:rPr lang="en-US"/>
              <a:t>Click icon to add picture</a:t>
            </a:r>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r>
              <a:rPr lang="en-US"/>
              <a:t>Click icon to add picture</a:t>
            </a:r>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r>
              <a:rPr lang="en-US"/>
              <a:t>Click icon to add picture</a:t>
            </a:r>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r>
              <a:rPr lang="en-US"/>
              <a:t>Click icon to add picture</a:t>
            </a:r>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r>
              <a:rPr lang="en-US"/>
              <a:t>Click icon to add picture</a:t>
            </a:r>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r>
              <a:rPr lang="en-US"/>
              <a:t>Click icon to add picture</a:t>
            </a:r>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r>
              <a:rPr lang="en-US"/>
              <a:t>Click icon to add picture</a:t>
            </a:r>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r>
              <a:rPr lang="en-US"/>
              <a:t>Click icon to add picture</a:t>
            </a:r>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r>
              <a:rPr lang="en-US"/>
              <a:t>Click icon to add picture</a:t>
            </a:r>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r>
              <a:rPr lang="en-US"/>
              <a:t>Click icon to add picture</a:t>
            </a:r>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r>
              <a:rPr lang="en-US"/>
              <a:t>Click icon to add picture</a:t>
            </a:r>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r>
              <a:rPr lang="en-US"/>
              <a:t>Click icon to add picture</a:t>
            </a:r>
            <a:endParaRPr lang="fr-CA"/>
          </a:p>
        </p:txBody>
      </p:sp>
    </p:spTree>
    <p:extLst>
      <p:ext uri="{BB962C8B-B14F-4D97-AF65-F5344CB8AC3E}">
        <p14:creationId xmlns:p14="http://schemas.microsoft.com/office/powerpoint/2010/main" val="240246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59192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30338-6EE7-428C-AD96-068864FD2296}"/>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3" name="Footer Placeholder 2">
            <a:extLst>
              <a:ext uri="{FF2B5EF4-FFF2-40B4-BE49-F238E27FC236}">
                <a16:creationId xmlns:a16="http://schemas.microsoft.com/office/drawing/2014/main" id="{B0E3830D-2B3A-4438-B059-D9E97622519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663CB76-62C2-469D-84FA-F174FB390CAA}"/>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15747075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r>
              <a:rPr lang="en-US"/>
              <a:t>Click icon to add picture</a:t>
            </a:r>
            <a:endParaRPr lang="fr-CA"/>
          </a:p>
        </p:txBody>
      </p:sp>
      <p:sp>
        <p:nvSpPr>
          <p:cNvPr id="14" name="AutoShape 7"/>
          <p:cNvSpPr>
            <a:spLocks noChangeAspect="1" noChangeArrowheads="1" noTextEdit="1"/>
          </p:cNvSpPr>
          <p:nvPr/>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441827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045953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332267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r>
              <a:rPr lang="en-US"/>
              <a:t>Click icon to add picture</a:t>
            </a:r>
            <a:endParaRPr lang="fr-CA"/>
          </a:p>
        </p:txBody>
      </p:sp>
      <p:sp>
        <p:nvSpPr>
          <p:cNvPr id="8" name="Picture Placeholder 6"/>
          <p:cNvSpPr>
            <a:spLocks noGrp="1"/>
          </p:cNvSpPr>
          <p:nvPr>
            <p:ph type="pic" sz="quarter" idx="11"/>
          </p:nvPr>
        </p:nvSpPr>
        <p:spPr>
          <a:xfrm>
            <a:off x="4959350" y="673100"/>
            <a:ext cx="2266950" cy="3752850"/>
          </a:xfrm>
        </p:spPr>
        <p:txBody>
          <a:bodyPr/>
          <a:lstStyle/>
          <a:p>
            <a:r>
              <a:rPr lang="en-US"/>
              <a:t>Click icon to add picture</a:t>
            </a:r>
            <a:endParaRPr lang="fr-CA"/>
          </a:p>
        </p:txBody>
      </p:sp>
      <p:sp>
        <p:nvSpPr>
          <p:cNvPr id="9" name="Picture Placeholder 6"/>
          <p:cNvSpPr>
            <a:spLocks noGrp="1"/>
          </p:cNvSpPr>
          <p:nvPr>
            <p:ph type="pic" sz="quarter" idx="12"/>
          </p:nvPr>
        </p:nvSpPr>
        <p:spPr>
          <a:xfrm>
            <a:off x="628650" y="4559300"/>
            <a:ext cx="6597650" cy="1638300"/>
          </a:xfrm>
        </p:spPr>
        <p:txBody>
          <a:bodyPr/>
          <a:lstStyle/>
          <a:p>
            <a:r>
              <a:rPr lang="en-US"/>
              <a:t>Click icon to add picture</a:t>
            </a:r>
            <a:endParaRPr lang="fr-CA"/>
          </a:p>
        </p:txBody>
      </p:sp>
      <p:sp>
        <p:nvSpPr>
          <p:cNvPr id="10" name="Picture Placeholder 6"/>
          <p:cNvSpPr>
            <a:spLocks noGrp="1"/>
          </p:cNvSpPr>
          <p:nvPr>
            <p:ph type="pic" sz="quarter" idx="13"/>
          </p:nvPr>
        </p:nvSpPr>
        <p:spPr>
          <a:xfrm>
            <a:off x="7346950" y="2444750"/>
            <a:ext cx="4210050" cy="3752850"/>
          </a:xfrm>
        </p:spPr>
        <p:txBody>
          <a:bodyPr/>
          <a:lstStyle/>
          <a:p>
            <a:r>
              <a:rPr lang="en-US"/>
              <a:t>Click icon to add picture</a:t>
            </a:r>
            <a:endParaRPr lang="fr-CA"/>
          </a:p>
        </p:txBody>
      </p:sp>
      <p:sp>
        <p:nvSpPr>
          <p:cNvPr id="11" name="Picture Placeholder 6"/>
          <p:cNvSpPr>
            <a:spLocks noGrp="1"/>
          </p:cNvSpPr>
          <p:nvPr>
            <p:ph type="pic" sz="quarter" idx="14"/>
          </p:nvPr>
        </p:nvSpPr>
        <p:spPr>
          <a:xfrm>
            <a:off x="7346950" y="673100"/>
            <a:ext cx="4210050" cy="1638300"/>
          </a:xfrm>
        </p:spPr>
        <p:txBody>
          <a:bodyPr/>
          <a:lstStyle/>
          <a:p>
            <a:r>
              <a:rPr lang="en-US"/>
              <a:t>Click icon to add picture</a:t>
            </a:r>
            <a:endParaRPr lang="fr-CA"/>
          </a:p>
        </p:txBody>
      </p:sp>
    </p:spTree>
    <p:extLst>
      <p:ext uri="{BB962C8B-B14F-4D97-AF65-F5344CB8AC3E}">
        <p14:creationId xmlns:p14="http://schemas.microsoft.com/office/powerpoint/2010/main" val="3476161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r>
              <a:rPr lang="en-US"/>
              <a:t>Click icon to add picture</a:t>
            </a:r>
            <a:endParaRPr lang="fr-CA"/>
          </a:p>
        </p:txBody>
      </p:sp>
      <p:sp>
        <p:nvSpPr>
          <p:cNvPr id="8" name="Picture Placeholder 6"/>
          <p:cNvSpPr>
            <a:spLocks noGrp="1"/>
          </p:cNvSpPr>
          <p:nvPr>
            <p:ph type="pic" sz="quarter" idx="11"/>
          </p:nvPr>
        </p:nvSpPr>
        <p:spPr>
          <a:xfrm>
            <a:off x="4959350" y="673100"/>
            <a:ext cx="2266950" cy="2832100"/>
          </a:xfrm>
        </p:spPr>
        <p:txBody>
          <a:bodyPr/>
          <a:lstStyle/>
          <a:p>
            <a:r>
              <a:rPr lang="en-US"/>
              <a:t>Click icon to add picture</a:t>
            </a:r>
            <a:endParaRPr lang="fr-CA"/>
          </a:p>
        </p:txBody>
      </p:sp>
      <p:sp>
        <p:nvSpPr>
          <p:cNvPr id="9" name="Picture Placeholder 6"/>
          <p:cNvSpPr>
            <a:spLocks noGrp="1"/>
          </p:cNvSpPr>
          <p:nvPr>
            <p:ph type="pic" sz="quarter" idx="12"/>
          </p:nvPr>
        </p:nvSpPr>
        <p:spPr>
          <a:xfrm>
            <a:off x="4959350" y="3627120"/>
            <a:ext cx="6597650" cy="2570480"/>
          </a:xfrm>
        </p:spPr>
        <p:txBody>
          <a:bodyPr/>
          <a:lstStyle/>
          <a:p>
            <a:r>
              <a:rPr lang="en-US"/>
              <a:t>Click icon to add picture</a:t>
            </a:r>
            <a:endParaRPr lang="fr-CA"/>
          </a:p>
        </p:txBody>
      </p:sp>
      <p:sp>
        <p:nvSpPr>
          <p:cNvPr id="11" name="Picture Placeholder 6"/>
          <p:cNvSpPr>
            <a:spLocks noGrp="1"/>
          </p:cNvSpPr>
          <p:nvPr>
            <p:ph type="pic" sz="quarter" idx="14"/>
          </p:nvPr>
        </p:nvSpPr>
        <p:spPr>
          <a:xfrm>
            <a:off x="7346950" y="673100"/>
            <a:ext cx="4210050" cy="2832100"/>
          </a:xfrm>
        </p:spPr>
        <p:txBody>
          <a:bodyPr/>
          <a:lstStyle/>
          <a:p>
            <a:r>
              <a:rPr lang="en-US"/>
              <a:t>Click icon to add picture</a:t>
            </a:r>
            <a:endParaRPr lang="fr-CA"/>
          </a:p>
        </p:txBody>
      </p:sp>
    </p:spTree>
    <p:extLst>
      <p:ext uri="{BB962C8B-B14F-4D97-AF65-F5344CB8AC3E}">
        <p14:creationId xmlns:p14="http://schemas.microsoft.com/office/powerpoint/2010/main" val="232035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r>
              <a:rPr lang="en-US"/>
              <a:t>Click icon to add picture</a:t>
            </a:r>
            <a:endParaRPr lang="fr-CA"/>
          </a:p>
        </p:txBody>
      </p:sp>
      <p:sp>
        <p:nvSpPr>
          <p:cNvPr id="10" name="Picture Placeholder 6"/>
          <p:cNvSpPr>
            <a:spLocks noGrp="1"/>
          </p:cNvSpPr>
          <p:nvPr>
            <p:ph type="pic" sz="quarter" idx="14"/>
          </p:nvPr>
        </p:nvSpPr>
        <p:spPr>
          <a:xfrm>
            <a:off x="7181846" y="100013"/>
            <a:ext cx="4895850" cy="2681286"/>
          </a:xfrm>
        </p:spPr>
        <p:txBody>
          <a:bodyPr/>
          <a:lstStyle/>
          <a:p>
            <a:r>
              <a:rPr lang="en-US"/>
              <a:t>Click icon to add picture</a:t>
            </a:r>
            <a:endParaRPr lang="fr-CA"/>
          </a:p>
        </p:txBody>
      </p:sp>
      <p:sp>
        <p:nvSpPr>
          <p:cNvPr id="11" name="Picture Placeholder 6"/>
          <p:cNvSpPr>
            <a:spLocks noGrp="1"/>
          </p:cNvSpPr>
          <p:nvPr>
            <p:ph type="pic" sz="quarter" idx="15"/>
          </p:nvPr>
        </p:nvSpPr>
        <p:spPr>
          <a:xfrm>
            <a:off x="7181846" y="2881312"/>
            <a:ext cx="2402327" cy="1953335"/>
          </a:xfrm>
        </p:spPr>
        <p:txBody>
          <a:bodyPr/>
          <a:lstStyle/>
          <a:p>
            <a:r>
              <a:rPr lang="en-US"/>
              <a:t>Click icon to add picture</a:t>
            </a:r>
            <a:endParaRPr lang="fr-CA"/>
          </a:p>
        </p:txBody>
      </p:sp>
      <p:sp>
        <p:nvSpPr>
          <p:cNvPr id="12" name="Picture Placeholder 6"/>
          <p:cNvSpPr>
            <a:spLocks noGrp="1"/>
          </p:cNvSpPr>
          <p:nvPr>
            <p:ph type="pic" sz="quarter" idx="16"/>
          </p:nvPr>
        </p:nvSpPr>
        <p:spPr>
          <a:xfrm>
            <a:off x="9684187" y="2881312"/>
            <a:ext cx="2393509" cy="3862387"/>
          </a:xfrm>
        </p:spPr>
        <p:txBody>
          <a:bodyPr/>
          <a:lstStyle/>
          <a:p>
            <a:r>
              <a:rPr lang="en-US"/>
              <a:t>Click icon to add picture</a:t>
            </a:r>
            <a:endParaRPr lang="fr-CA"/>
          </a:p>
        </p:txBody>
      </p:sp>
      <p:sp>
        <p:nvSpPr>
          <p:cNvPr id="8" name="Picture Placeholder 6"/>
          <p:cNvSpPr>
            <a:spLocks noGrp="1"/>
          </p:cNvSpPr>
          <p:nvPr>
            <p:ph type="pic" sz="quarter" idx="17"/>
          </p:nvPr>
        </p:nvSpPr>
        <p:spPr>
          <a:xfrm>
            <a:off x="4216396" y="3982592"/>
            <a:ext cx="2844800" cy="2761108"/>
          </a:xfrm>
        </p:spPr>
        <p:txBody>
          <a:bodyPr/>
          <a:lstStyle/>
          <a:p>
            <a:r>
              <a:rPr lang="en-US"/>
              <a:t>Click icon to add picture</a:t>
            </a:r>
            <a:endParaRPr lang="fr-CA"/>
          </a:p>
        </p:txBody>
      </p:sp>
      <p:sp>
        <p:nvSpPr>
          <p:cNvPr id="9" name="Picture Placeholder 6"/>
          <p:cNvSpPr>
            <a:spLocks noGrp="1"/>
          </p:cNvSpPr>
          <p:nvPr>
            <p:ph type="pic" sz="quarter" idx="18"/>
          </p:nvPr>
        </p:nvSpPr>
        <p:spPr>
          <a:xfrm>
            <a:off x="7181846" y="4932255"/>
            <a:ext cx="2402327" cy="1811444"/>
          </a:xfrm>
        </p:spPr>
        <p:txBody>
          <a:bodyPr/>
          <a:lstStyle/>
          <a:p>
            <a:r>
              <a:rPr lang="en-US"/>
              <a:t>Click icon to add picture</a:t>
            </a:r>
            <a:endParaRPr lang="fr-CA"/>
          </a:p>
        </p:txBody>
      </p:sp>
    </p:spTree>
    <p:extLst>
      <p:ext uri="{BB962C8B-B14F-4D97-AF65-F5344CB8AC3E}">
        <p14:creationId xmlns:p14="http://schemas.microsoft.com/office/powerpoint/2010/main" val="3945261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3313111" y="0"/>
            <a:ext cx="3313113" cy="2346385"/>
          </a:xfrm>
        </p:spPr>
        <p:txBody>
          <a:bodyPr/>
          <a:lstStyle/>
          <a:p>
            <a:r>
              <a:rPr lang="en-US"/>
              <a:t>Click icon to add picture</a:t>
            </a:r>
            <a:endParaRPr lang="fr-CA"/>
          </a:p>
        </p:txBody>
      </p:sp>
      <p:sp>
        <p:nvSpPr>
          <p:cNvPr id="10" name="Picture Placeholder 7"/>
          <p:cNvSpPr>
            <a:spLocks noGrp="1"/>
          </p:cNvSpPr>
          <p:nvPr>
            <p:ph type="pic" sz="quarter" idx="12"/>
          </p:nvPr>
        </p:nvSpPr>
        <p:spPr>
          <a:xfrm>
            <a:off x="3313111" y="4511615"/>
            <a:ext cx="3313113" cy="2346385"/>
          </a:xfrm>
        </p:spPr>
        <p:txBody>
          <a:bodyPr/>
          <a:lstStyle/>
          <a:p>
            <a:r>
              <a:rPr lang="en-US"/>
              <a:t>Click icon to add picture</a:t>
            </a:r>
            <a:endParaRPr lang="fr-CA"/>
          </a:p>
        </p:txBody>
      </p:sp>
    </p:spTree>
    <p:extLst>
      <p:ext uri="{BB962C8B-B14F-4D97-AF65-F5344CB8AC3E}">
        <p14:creationId xmlns:p14="http://schemas.microsoft.com/office/powerpoint/2010/main" val="1372334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r>
              <a:rPr lang="en-US"/>
              <a:t>Click icon to add picture</a:t>
            </a:r>
            <a:endParaRPr lang="fr-CA"/>
          </a:p>
        </p:txBody>
      </p:sp>
      <p:sp>
        <p:nvSpPr>
          <p:cNvPr id="13" name="Picture Placeholder 6"/>
          <p:cNvSpPr>
            <a:spLocks noGrp="1"/>
          </p:cNvSpPr>
          <p:nvPr>
            <p:ph type="pic" sz="quarter" idx="14"/>
          </p:nvPr>
        </p:nvSpPr>
        <p:spPr>
          <a:xfrm>
            <a:off x="7296150" y="0"/>
            <a:ext cx="4895850" cy="2781300"/>
          </a:xfrm>
        </p:spPr>
        <p:txBody>
          <a:bodyPr/>
          <a:lstStyle/>
          <a:p>
            <a:r>
              <a:rPr lang="en-US"/>
              <a:t>Click icon to add picture</a:t>
            </a:r>
            <a:endParaRPr lang="fr-CA"/>
          </a:p>
        </p:txBody>
      </p:sp>
      <p:sp>
        <p:nvSpPr>
          <p:cNvPr id="16" name="Picture Placeholder 6"/>
          <p:cNvSpPr>
            <a:spLocks noGrp="1"/>
          </p:cNvSpPr>
          <p:nvPr>
            <p:ph type="pic" sz="quarter" idx="17"/>
          </p:nvPr>
        </p:nvSpPr>
        <p:spPr>
          <a:xfrm>
            <a:off x="4330700" y="4003289"/>
            <a:ext cx="2844800" cy="2854712"/>
          </a:xfrm>
        </p:spPr>
        <p:txBody>
          <a:bodyPr/>
          <a:lstStyle/>
          <a:p>
            <a:r>
              <a:rPr lang="en-US"/>
              <a:t>Click icon to add picture</a:t>
            </a:r>
            <a:endParaRPr lang="fr-CA"/>
          </a:p>
        </p:txBody>
      </p:sp>
    </p:spTree>
    <p:extLst>
      <p:ext uri="{BB962C8B-B14F-4D97-AF65-F5344CB8AC3E}">
        <p14:creationId xmlns:p14="http://schemas.microsoft.com/office/powerpoint/2010/main" val="93750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r>
              <a:rPr lang="en-US"/>
              <a:t>Click icon to add picture</a:t>
            </a:r>
            <a:endParaRPr lang="fr-CA"/>
          </a:p>
        </p:txBody>
      </p:sp>
      <p:sp>
        <p:nvSpPr>
          <p:cNvPr id="16" name="Picture Placeholder 14"/>
          <p:cNvSpPr>
            <a:spLocks noGrp="1"/>
          </p:cNvSpPr>
          <p:nvPr>
            <p:ph type="pic" sz="quarter" idx="12"/>
          </p:nvPr>
        </p:nvSpPr>
        <p:spPr>
          <a:xfrm>
            <a:off x="4742997" y="3429000"/>
            <a:ext cx="2600325" cy="2786062"/>
          </a:xfrm>
        </p:spPr>
        <p:txBody>
          <a:bodyPr/>
          <a:lstStyle/>
          <a:p>
            <a:r>
              <a:rPr lang="en-US"/>
              <a:t>Click icon to add picture</a:t>
            </a:r>
            <a:endParaRPr lang="fr-CA"/>
          </a:p>
        </p:txBody>
      </p:sp>
      <p:sp>
        <p:nvSpPr>
          <p:cNvPr id="7" name="Picture Placeholder 6"/>
          <p:cNvSpPr>
            <a:spLocks noGrp="1"/>
          </p:cNvSpPr>
          <p:nvPr>
            <p:ph type="pic" sz="quarter" idx="10"/>
          </p:nvPr>
        </p:nvSpPr>
        <p:spPr>
          <a:xfrm>
            <a:off x="7344229" y="642258"/>
            <a:ext cx="4180113" cy="5573485"/>
          </a:xfrm>
        </p:spPr>
        <p:txBody>
          <a:bodyPr/>
          <a:lstStyle/>
          <a:p>
            <a:r>
              <a:rPr lang="en-US"/>
              <a:t>Click icon to add picture</a:t>
            </a:r>
            <a:endParaRPr lang="fr-CA"/>
          </a:p>
        </p:txBody>
      </p:sp>
    </p:spTree>
    <p:extLst>
      <p:ext uri="{BB962C8B-B14F-4D97-AF65-F5344CB8AC3E}">
        <p14:creationId xmlns:p14="http://schemas.microsoft.com/office/powerpoint/2010/main" val="67094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r>
              <a:rPr lang="en-US"/>
              <a:t>Click icon to add picture</a:t>
            </a:r>
            <a:endParaRPr lang="fr-CA"/>
          </a:p>
        </p:txBody>
      </p:sp>
      <p:sp>
        <p:nvSpPr>
          <p:cNvPr id="6" name="Picture Placeholder 6"/>
          <p:cNvSpPr>
            <a:spLocks noGrp="1"/>
          </p:cNvSpPr>
          <p:nvPr>
            <p:ph type="pic" sz="quarter" idx="11"/>
          </p:nvPr>
        </p:nvSpPr>
        <p:spPr>
          <a:xfrm>
            <a:off x="5664201" y="0"/>
            <a:ext cx="2324100" cy="6858000"/>
          </a:xfrm>
        </p:spPr>
        <p:txBody>
          <a:bodyPr/>
          <a:lstStyle/>
          <a:p>
            <a:r>
              <a:rPr lang="en-US"/>
              <a:t>Click icon to add picture</a:t>
            </a:r>
            <a:endParaRPr lang="fr-CA"/>
          </a:p>
        </p:txBody>
      </p:sp>
    </p:spTree>
    <p:extLst>
      <p:ext uri="{BB962C8B-B14F-4D97-AF65-F5344CB8AC3E}">
        <p14:creationId xmlns:p14="http://schemas.microsoft.com/office/powerpoint/2010/main" val="392374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3125-F290-41CE-B67A-3423D1F40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61A1975-9B02-4558-BE23-CEBAD8CEC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865BCA0-4939-48BC-BD4C-C494017D4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BFE8C-0488-4546-91BB-A8BAAAF0A630}"/>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6" name="Footer Placeholder 5">
            <a:extLst>
              <a:ext uri="{FF2B5EF4-FFF2-40B4-BE49-F238E27FC236}">
                <a16:creationId xmlns:a16="http://schemas.microsoft.com/office/drawing/2014/main" id="{94FC20E0-44E0-413D-989A-BB3F3BE954C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50C1E93-0BDC-4A7A-BF96-AA8018020EB2}"/>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553432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r>
              <a:rPr lang="en-US"/>
              <a:t>Click icon to add picture</a:t>
            </a:r>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164093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r>
              <a:rPr lang="en-US"/>
              <a:t>Click icon to add picture</a:t>
            </a:r>
            <a:endParaRPr lang="fr-CA"/>
          </a:p>
        </p:txBody>
      </p:sp>
      <p:sp>
        <p:nvSpPr>
          <p:cNvPr id="16" name="Picture Placeholder 14"/>
          <p:cNvSpPr>
            <a:spLocks noGrp="1"/>
          </p:cNvSpPr>
          <p:nvPr>
            <p:ph type="pic" sz="quarter" idx="12"/>
          </p:nvPr>
        </p:nvSpPr>
        <p:spPr>
          <a:xfrm>
            <a:off x="4847318" y="3428999"/>
            <a:ext cx="2600325" cy="2786062"/>
          </a:xfrm>
        </p:spPr>
        <p:txBody>
          <a:bodyPr/>
          <a:lstStyle/>
          <a:p>
            <a:r>
              <a:rPr lang="en-US"/>
              <a:t>Click icon to add picture</a:t>
            </a:r>
            <a:endParaRPr lang="fr-CA"/>
          </a:p>
        </p:txBody>
      </p:sp>
      <p:sp>
        <p:nvSpPr>
          <p:cNvPr id="7" name="Picture Placeholder 6"/>
          <p:cNvSpPr>
            <a:spLocks noGrp="1"/>
          </p:cNvSpPr>
          <p:nvPr>
            <p:ph type="pic" sz="quarter" idx="10"/>
          </p:nvPr>
        </p:nvSpPr>
        <p:spPr>
          <a:xfrm>
            <a:off x="667658" y="642257"/>
            <a:ext cx="4180113" cy="5573485"/>
          </a:xfrm>
        </p:spPr>
        <p:txBody>
          <a:bodyPr/>
          <a:lstStyle/>
          <a:p>
            <a:r>
              <a:rPr lang="en-US"/>
              <a:t>Click icon to add picture</a:t>
            </a:r>
            <a:endParaRPr lang="fr-CA"/>
          </a:p>
        </p:txBody>
      </p:sp>
    </p:spTree>
    <p:extLst>
      <p:ext uri="{BB962C8B-B14F-4D97-AF65-F5344CB8AC3E}">
        <p14:creationId xmlns:p14="http://schemas.microsoft.com/office/powerpoint/2010/main" val="117522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r>
              <a:rPr lang="en-US"/>
              <a:t>Click icon to add picture</a:t>
            </a:r>
            <a:endParaRPr lang="fr-CA"/>
          </a:p>
        </p:txBody>
      </p:sp>
      <p:sp>
        <p:nvSpPr>
          <p:cNvPr id="16" name="Picture Placeholder 14"/>
          <p:cNvSpPr>
            <a:spLocks noGrp="1"/>
          </p:cNvSpPr>
          <p:nvPr>
            <p:ph type="pic" sz="quarter" idx="12"/>
          </p:nvPr>
        </p:nvSpPr>
        <p:spPr>
          <a:xfrm>
            <a:off x="8307422" y="4193299"/>
            <a:ext cx="3310801" cy="2149133"/>
          </a:xfrm>
        </p:spPr>
        <p:txBody>
          <a:bodyPr/>
          <a:lstStyle/>
          <a:p>
            <a:r>
              <a:rPr lang="en-US"/>
              <a:t>Click icon to add picture</a:t>
            </a:r>
            <a:endParaRPr lang="fr-CA"/>
          </a:p>
        </p:txBody>
      </p:sp>
      <p:sp>
        <p:nvSpPr>
          <p:cNvPr id="7" name="Picture Placeholder 6"/>
          <p:cNvSpPr>
            <a:spLocks noGrp="1"/>
          </p:cNvSpPr>
          <p:nvPr>
            <p:ph type="pic" sz="quarter" idx="10"/>
          </p:nvPr>
        </p:nvSpPr>
        <p:spPr>
          <a:xfrm>
            <a:off x="7438110" y="526202"/>
            <a:ext cx="4180113" cy="3511453"/>
          </a:xfrm>
        </p:spPr>
        <p:txBody>
          <a:bodyPr/>
          <a:lstStyle/>
          <a:p>
            <a:r>
              <a:rPr lang="en-US"/>
              <a:t>Click icon to add picture</a:t>
            </a:r>
            <a:endParaRPr lang="fr-CA"/>
          </a:p>
        </p:txBody>
      </p:sp>
    </p:spTree>
    <p:extLst>
      <p:ext uri="{BB962C8B-B14F-4D97-AF65-F5344CB8AC3E}">
        <p14:creationId xmlns:p14="http://schemas.microsoft.com/office/powerpoint/2010/main" val="3622421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r>
              <a:rPr lang="en-US"/>
              <a:t>Click icon to add picture</a:t>
            </a:r>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r>
              <a:rPr lang="en-US"/>
              <a:t>Click icon to add picture</a:t>
            </a:r>
            <a:endParaRPr lang="fr-CA"/>
          </a:p>
        </p:txBody>
      </p:sp>
    </p:spTree>
    <p:extLst>
      <p:ext uri="{BB962C8B-B14F-4D97-AF65-F5344CB8AC3E}">
        <p14:creationId xmlns:p14="http://schemas.microsoft.com/office/powerpoint/2010/main" val="2428395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3"/>
          </p:nvPr>
        </p:nvSpPr>
        <p:spPr>
          <a:xfrm>
            <a:off x="6832599" y="2832100"/>
            <a:ext cx="3822701" cy="4025900"/>
          </a:xfrm>
        </p:spPr>
        <p:txBody>
          <a:bodyPr/>
          <a:lstStyle/>
          <a:p>
            <a:r>
              <a:rPr lang="en-US"/>
              <a:t>Click icon to add picture</a:t>
            </a:r>
            <a:endParaRPr lang="fr-CA"/>
          </a:p>
        </p:txBody>
      </p:sp>
    </p:spTree>
    <p:extLst>
      <p:ext uri="{BB962C8B-B14F-4D97-AF65-F5344CB8AC3E}">
        <p14:creationId xmlns:p14="http://schemas.microsoft.com/office/powerpoint/2010/main" val="12661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74_Custom Layout">
    <p:spTree>
      <p:nvGrpSpPr>
        <p:cNvPr id="1" name=""/>
        <p:cNvGrpSpPr/>
        <p:nvPr/>
      </p:nvGrpSpPr>
      <p:grpSpPr>
        <a:xfrm>
          <a:off x="0" y="0"/>
          <a:ext cx="0" cy="0"/>
          <a:chOff x="0" y="0"/>
          <a:chExt cx="0" cy="0"/>
        </a:xfrm>
      </p:grpSpPr>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r>
              <a:rPr lang="en-US"/>
              <a:t>Click icon to add picture</a:t>
            </a:r>
            <a:endParaRPr lang="fr-CA"/>
          </a:p>
        </p:txBody>
      </p:sp>
    </p:spTree>
    <p:extLst>
      <p:ext uri="{BB962C8B-B14F-4D97-AF65-F5344CB8AC3E}">
        <p14:creationId xmlns:p14="http://schemas.microsoft.com/office/powerpoint/2010/main" val="111350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r>
              <a:rPr lang="en-US"/>
              <a:t>Click icon to add picture</a:t>
            </a:r>
            <a:endParaRPr lang="fr-CA"/>
          </a:p>
        </p:txBody>
      </p:sp>
    </p:spTree>
    <p:extLst>
      <p:ext uri="{BB962C8B-B14F-4D97-AF65-F5344CB8AC3E}">
        <p14:creationId xmlns:p14="http://schemas.microsoft.com/office/powerpoint/2010/main" val="1887757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r>
              <a:rPr lang="en-US"/>
              <a:t>Click icon to add picture</a:t>
            </a:r>
            <a:endParaRPr lang="fr-CA"/>
          </a:p>
        </p:txBody>
      </p:sp>
    </p:spTree>
    <p:extLst>
      <p:ext uri="{BB962C8B-B14F-4D97-AF65-F5344CB8AC3E}">
        <p14:creationId xmlns:p14="http://schemas.microsoft.com/office/powerpoint/2010/main" val="2728753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r>
              <a:rPr lang="en-US"/>
              <a:t>Click icon to add picture</a:t>
            </a:r>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390853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6967539" y="317063"/>
            <a:ext cx="3708000" cy="2088000"/>
          </a:xfrm>
        </p:spPr>
        <p:txBody>
          <a:bodyPr/>
          <a:lstStyle/>
          <a:p>
            <a:r>
              <a:rPr lang="en-US"/>
              <a:t>Click icon to add picture</a:t>
            </a:r>
            <a:endParaRPr lang="fr-CA"/>
          </a:p>
        </p:txBody>
      </p:sp>
      <p:sp>
        <p:nvSpPr>
          <p:cNvPr id="10" name="Picture Placeholder 7"/>
          <p:cNvSpPr>
            <a:spLocks noGrp="1"/>
          </p:cNvSpPr>
          <p:nvPr>
            <p:ph type="pic" sz="quarter" idx="12"/>
          </p:nvPr>
        </p:nvSpPr>
        <p:spPr>
          <a:xfrm>
            <a:off x="6967539" y="4493063"/>
            <a:ext cx="3708000" cy="2088000"/>
          </a:xfrm>
        </p:spPr>
        <p:txBody>
          <a:bodyPr/>
          <a:lstStyle/>
          <a:p>
            <a:r>
              <a:rPr lang="en-US"/>
              <a:t>Click icon to add picture</a:t>
            </a:r>
            <a:endParaRPr lang="fr-CA"/>
          </a:p>
        </p:txBody>
      </p:sp>
    </p:spTree>
    <p:extLst>
      <p:ext uri="{BB962C8B-B14F-4D97-AF65-F5344CB8AC3E}">
        <p14:creationId xmlns:p14="http://schemas.microsoft.com/office/powerpoint/2010/main" val="212461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3C1C-CBF5-4137-BF7B-C9A73E68B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E6BCB81-54BC-4EAB-9256-316C34665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95BC33B-7CF2-4D48-B234-2CE95C00C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3BB5D-8ADD-4EFB-BB2F-2E8FBBE55B7B}"/>
              </a:ext>
            </a:extLst>
          </p:cNvPr>
          <p:cNvSpPr>
            <a:spLocks noGrp="1"/>
          </p:cNvSpPr>
          <p:nvPr>
            <p:ph type="dt" sz="half" idx="10"/>
          </p:nvPr>
        </p:nvSpPr>
        <p:spPr/>
        <p:txBody>
          <a:bodyPr/>
          <a:lstStyle/>
          <a:p>
            <a:fld id="{4E008E7D-D9C3-4461-BFC9-A73E72EC80EA}" type="datetimeFigureOut">
              <a:rPr lang="fr-FR" smtClean="0"/>
              <a:t>21/06/2024</a:t>
            </a:fld>
            <a:endParaRPr lang="fr-FR"/>
          </a:p>
        </p:txBody>
      </p:sp>
      <p:sp>
        <p:nvSpPr>
          <p:cNvPr id="6" name="Footer Placeholder 5">
            <a:extLst>
              <a:ext uri="{FF2B5EF4-FFF2-40B4-BE49-F238E27FC236}">
                <a16:creationId xmlns:a16="http://schemas.microsoft.com/office/drawing/2014/main" id="{793ECB13-8DC5-4351-821C-6C14B38EEED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2DF918C-1721-4FF4-8322-62D36C2D5D25}"/>
              </a:ext>
            </a:extLst>
          </p:cNvPr>
          <p:cNvSpPr>
            <a:spLocks noGrp="1"/>
          </p:cNvSpPr>
          <p:nvPr>
            <p:ph type="sldNum" sz="quarter" idx="12"/>
          </p:nvPr>
        </p:nvSpPr>
        <p:spPr/>
        <p:txBody>
          <a:bodyPr/>
          <a:lstStyle/>
          <a:p>
            <a:fld id="{F84E983F-27A4-4376-A936-1DECE9DCEFA4}" type="slidenum">
              <a:rPr lang="fr-FR" smtClean="0"/>
              <a:t>‹#›</a:t>
            </a:fld>
            <a:endParaRPr lang="fr-FR"/>
          </a:p>
        </p:txBody>
      </p:sp>
    </p:spTree>
    <p:extLst>
      <p:ext uri="{BB962C8B-B14F-4D97-AF65-F5344CB8AC3E}">
        <p14:creationId xmlns:p14="http://schemas.microsoft.com/office/powerpoint/2010/main" val="23088794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4242000" y="2385000"/>
            <a:ext cx="3708000" cy="2088000"/>
          </a:xfrm>
        </p:spPr>
        <p:txBody>
          <a:bodyPr/>
          <a:lstStyle/>
          <a:p>
            <a:r>
              <a:rPr lang="en-US"/>
              <a:t>Click icon to add picture</a:t>
            </a:r>
            <a:endParaRPr lang="fr-CA"/>
          </a:p>
        </p:txBody>
      </p:sp>
      <p:sp>
        <p:nvSpPr>
          <p:cNvPr id="10" name="Picture Placeholder 7"/>
          <p:cNvSpPr>
            <a:spLocks noGrp="1"/>
          </p:cNvSpPr>
          <p:nvPr>
            <p:ph type="pic" sz="quarter" idx="12"/>
          </p:nvPr>
        </p:nvSpPr>
        <p:spPr>
          <a:xfrm>
            <a:off x="7950000" y="2385000"/>
            <a:ext cx="3708000" cy="2088000"/>
          </a:xfrm>
        </p:spPr>
        <p:txBody>
          <a:bodyPr/>
          <a:lstStyle/>
          <a:p>
            <a:r>
              <a:rPr lang="en-US"/>
              <a:t>Click icon to add picture</a:t>
            </a:r>
            <a:endParaRPr lang="fr-CA"/>
          </a:p>
        </p:txBody>
      </p:sp>
    </p:spTree>
    <p:extLst>
      <p:ext uri="{BB962C8B-B14F-4D97-AF65-F5344CB8AC3E}">
        <p14:creationId xmlns:p14="http://schemas.microsoft.com/office/powerpoint/2010/main" val="3434294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r>
              <a:rPr lang="en-US"/>
              <a:t>Click icon to add picture</a:t>
            </a:r>
            <a:endParaRPr lang="fr-CA"/>
          </a:p>
        </p:txBody>
      </p:sp>
      <p:sp>
        <p:nvSpPr>
          <p:cNvPr id="19" name="Picture Placeholder 17"/>
          <p:cNvSpPr>
            <a:spLocks noGrp="1"/>
          </p:cNvSpPr>
          <p:nvPr>
            <p:ph type="pic" sz="quarter" idx="11"/>
          </p:nvPr>
        </p:nvSpPr>
        <p:spPr>
          <a:xfrm>
            <a:off x="7651750" y="3632200"/>
            <a:ext cx="3022600" cy="2095500"/>
          </a:xfrm>
        </p:spPr>
        <p:txBody>
          <a:bodyPr/>
          <a:lstStyle/>
          <a:p>
            <a:r>
              <a:rPr lang="en-US"/>
              <a:t>Click icon to add picture</a:t>
            </a:r>
            <a:endParaRPr lang="fr-CA"/>
          </a:p>
        </p:txBody>
      </p:sp>
    </p:spTree>
    <p:extLst>
      <p:ext uri="{BB962C8B-B14F-4D97-AF65-F5344CB8AC3E}">
        <p14:creationId xmlns:p14="http://schemas.microsoft.com/office/powerpoint/2010/main" val="174850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8AD9-7496-4F58-9685-56FC4BE5D7F1}"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123218322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58AD9-7496-4F58-9685-56FC4BE5D7F1}"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42140496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58AD9-7496-4F58-9685-56FC4BE5D7F1}"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71982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843853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238920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2276355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868443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9516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2.png"/><Relationship Id="rId5" Type="http://schemas.openxmlformats.org/officeDocument/2006/relationships/slideLayout" Target="../slideLayouts/slideLayout99.xml"/><Relationship Id="rId10" Type="http://schemas.openxmlformats.org/officeDocument/2006/relationships/theme" Target="../theme/theme3.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slideLayout" Target="../slideLayouts/slideLayout142.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42" Type="http://schemas.openxmlformats.org/officeDocument/2006/relationships/slideLayout" Target="../slideLayouts/slideLayout145.xml"/><Relationship Id="rId47" Type="http://schemas.openxmlformats.org/officeDocument/2006/relationships/slideLayout" Target="../slideLayouts/slideLayout150.xml"/><Relationship Id="rId50" Type="http://schemas.openxmlformats.org/officeDocument/2006/relationships/slideLayout" Target="../slideLayouts/slideLayout153.xml"/><Relationship Id="rId55" Type="http://schemas.openxmlformats.org/officeDocument/2006/relationships/slideLayout" Target="../slideLayouts/slideLayout158.xml"/><Relationship Id="rId63" Type="http://schemas.openxmlformats.org/officeDocument/2006/relationships/slideLayout" Target="../slideLayouts/slideLayout166.xml"/><Relationship Id="rId68" Type="http://schemas.openxmlformats.org/officeDocument/2006/relationships/slideLayout" Target="../slideLayouts/slideLayout171.xml"/><Relationship Id="rId76" Type="http://schemas.openxmlformats.org/officeDocument/2006/relationships/slideLayout" Target="../slideLayouts/slideLayout179.xml"/><Relationship Id="rId7" Type="http://schemas.openxmlformats.org/officeDocument/2006/relationships/slideLayout" Target="../slideLayouts/slideLayout110.xml"/><Relationship Id="rId71" Type="http://schemas.openxmlformats.org/officeDocument/2006/relationships/slideLayout" Target="../slideLayouts/slideLayout174.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9" Type="http://schemas.openxmlformats.org/officeDocument/2006/relationships/slideLayout" Target="../slideLayouts/slideLayout132.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slideLayout" Target="../slideLayouts/slideLayout143.xml"/><Relationship Id="rId45" Type="http://schemas.openxmlformats.org/officeDocument/2006/relationships/slideLayout" Target="../slideLayouts/slideLayout148.xml"/><Relationship Id="rId53" Type="http://schemas.openxmlformats.org/officeDocument/2006/relationships/slideLayout" Target="../slideLayouts/slideLayout156.xml"/><Relationship Id="rId58" Type="http://schemas.openxmlformats.org/officeDocument/2006/relationships/slideLayout" Target="../slideLayouts/slideLayout161.xml"/><Relationship Id="rId66" Type="http://schemas.openxmlformats.org/officeDocument/2006/relationships/slideLayout" Target="../slideLayouts/slideLayout169.xml"/><Relationship Id="rId74" Type="http://schemas.openxmlformats.org/officeDocument/2006/relationships/slideLayout" Target="../slideLayouts/slideLayout177.xml"/><Relationship Id="rId79" Type="http://schemas.openxmlformats.org/officeDocument/2006/relationships/slideLayout" Target="../slideLayouts/slideLayout182.xml"/><Relationship Id="rId5" Type="http://schemas.openxmlformats.org/officeDocument/2006/relationships/slideLayout" Target="../slideLayouts/slideLayout108.xml"/><Relationship Id="rId61" Type="http://schemas.openxmlformats.org/officeDocument/2006/relationships/slideLayout" Target="../slideLayouts/slideLayout164.xml"/><Relationship Id="rId82" Type="http://schemas.openxmlformats.org/officeDocument/2006/relationships/theme" Target="../theme/theme4.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4" Type="http://schemas.openxmlformats.org/officeDocument/2006/relationships/slideLayout" Target="../slideLayouts/slideLayout147.xml"/><Relationship Id="rId52" Type="http://schemas.openxmlformats.org/officeDocument/2006/relationships/slideLayout" Target="../slideLayouts/slideLayout155.xml"/><Relationship Id="rId60" Type="http://schemas.openxmlformats.org/officeDocument/2006/relationships/slideLayout" Target="../slideLayouts/slideLayout163.xml"/><Relationship Id="rId65" Type="http://schemas.openxmlformats.org/officeDocument/2006/relationships/slideLayout" Target="../slideLayouts/slideLayout168.xml"/><Relationship Id="rId73" Type="http://schemas.openxmlformats.org/officeDocument/2006/relationships/slideLayout" Target="../slideLayouts/slideLayout176.xml"/><Relationship Id="rId78" Type="http://schemas.openxmlformats.org/officeDocument/2006/relationships/slideLayout" Target="../slideLayouts/slideLayout181.xml"/><Relationship Id="rId81" Type="http://schemas.openxmlformats.org/officeDocument/2006/relationships/slideLayout" Target="../slideLayouts/slideLayout18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43" Type="http://schemas.openxmlformats.org/officeDocument/2006/relationships/slideLayout" Target="../slideLayouts/slideLayout146.xml"/><Relationship Id="rId48" Type="http://schemas.openxmlformats.org/officeDocument/2006/relationships/slideLayout" Target="../slideLayouts/slideLayout151.xml"/><Relationship Id="rId56" Type="http://schemas.openxmlformats.org/officeDocument/2006/relationships/slideLayout" Target="../slideLayouts/slideLayout159.xml"/><Relationship Id="rId64" Type="http://schemas.openxmlformats.org/officeDocument/2006/relationships/slideLayout" Target="../slideLayouts/slideLayout167.xml"/><Relationship Id="rId69" Type="http://schemas.openxmlformats.org/officeDocument/2006/relationships/slideLayout" Target="../slideLayouts/slideLayout172.xml"/><Relationship Id="rId77" Type="http://schemas.openxmlformats.org/officeDocument/2006/relationships/slideLayout" Target="../slideLayouts/slideLayout180.xml"/><Relationship Id="rId8" Type="http://schemas.openxmlformats.org/officeDocument/2006/relationships/slideLayout" Target="../slideLayouts/slideLayout111.xml"/><Relationship Id="rId51" Type="http://schemas.openxmlformats.org/officeDocument/2006/relationships/slideLayout" Target="../slideLayouts/slideLayout154.xml"/><Relationship Id="rId72" Type="http://schemas.openxmlformats.org/officeDocument/2006/relationships/slideLayout" Target="../slideLayouts/slideLayout175.xml"/><Relationship Id="rId80" Type="http://schemas.openxmlformats.org/officeDocument/2006/relationships/slideLayout" Target="../slideLayouts/slideLayout183.xml"/><Relationship Id="rId3" Type="http://schemas.openxmlformats.org/officeDocument/2006/relationships/slideLayout" Target="../slideLayouts/slideLayout106.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 Id="rId46" Type="http://schemas.openxmlformats.org/officeDocument/2006/relationships/slideLayout" Target="../slideLayouts/slideLayout149.xml"/><Relationship Id="rId59" Type="http://schemas.openxmlformats.org/officeDocument/2006/relationships/slideLayout" Target="../slideLayouts/slideLayout162.xml"/><Relationship Id="rId67" Type="http://schemas.openxmlformats.org/officeDocument/2006/relationships/slideLayout" Target="../slideLayouts/slideLayout170.xml"/><Relationship Id="rId20" Type="http://schemas.openxmlformats.org/officeDocument/2006/relationships/slideLayout" Target="../slideLayouts/slideLayout123.xml"/><Relationship Id="rId41" Type="http://schemas.openxmlformats.org/officeDocument/2006/relationships/slideLayout" Target="../slideLayouts/slideLayout144.xml"/><Relationship Id="rId54" Type="http://schemas.openxmlformats.org/officeDocument/2006/relationships/slideLayout" Target="../slideLayouts/slideLayout157.xml"/><Relationship Id="rId62" Type="http://schemas.openxmlformats.org/officeDocument/2006/relationships/slideLayout" Target="../slideLayouts/slideLayout165.xml"/><Relationship Id="rId70" Type="http://schemas.openxmlformats.org/officeDocument/2006/relationships/slideLayout" Target="../slideLayouts/slideLayout173.xml"/><Relationship Id="rId75" Type="http://schemas.openxmlformats.org/officeDocument/2006/relationships/slideLayout" Target="../slideLayouts/slideLayout178.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49" Type="http://schemas.openxmlformats.org/officeDocument/2006/relationships/slideLayout" Target="../slideLayouts/slideLayout152.xml"/><Relationship Id="rId57"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70828-5F5F-49CA-B405-3F8C82687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6CE5C6E-1A7C-43D2-9D48-0A7BE1326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901D225-35E7-4B29-986F-22ACFF61B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08E7D-D9C3-4461-BFC9-A73E72EC80EA}" type="datetimeFigureOut">
              <a:rPr lang="fr-FR" smtClean="0"/>
              <a:t>21/06/2024</a:t>
            </a:fld>
            <a:endParaRPr lang="fr-FR"/>
          </a:p>
        </p:txBody>
      </p:sp>
      <p:sp>
        <p:nvSpPr>
          <p:cNvPr id="5" name="Footer Placeholder 4">
            <a:extLst>
              <a:ext uri="{FF2B5EF4-FFF2-40B4-BE49-F238E27FC236}">
                <a16:creationId xmlns:a16="http://schemas.microsoft.com/office/drawing/2014/main" id="{6F1B359D-6884-4D1B-8EFB-DD0532115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F64720E5-791C-4180-B6A8-6CBACEA31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E983F-27A4-4376-A936-1DECE9DCEFA4}" type="slidenum">
              <a:rPr lang="fr-FR" smtClean="0"/>
              <a:t>‹#›</a:t>
            </a:fld>
            <a:endParaRPr lang="fr-FR"/>
          </a:p>
        </p:txBody>
      </p:sp>
      <p:cxnSp>
        <p:nvCxnSpPr>
          <p:cNvPr id="7" name="Straight Connector 6">
            <a:extLst>
              <a:ext uri="{FF2B5EF4-FFF2-40B4-BE49-F238E27FC236}">
                <a16:creationId xmlns:a16="http://schemas.microsoft.com/office/drawing/2014/main" id="{A6046031-2136-E4B3-35C5-C21116EF72F1}"/>
              </a:ext>
            </a:extLst>
          </p:cNvPr>
          <p:cNvCxnSpPr/>
          <p:nvPr userDrawn="1"/>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929D4930-A52F-36F1-55CE-EB295E4816F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322366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8AD9-7496-4F58-9685-56FC4BE5D7F1}" type="datetimeFigureOut">
              <a:rPr lang="en-US" smtClean="0"/>
              <a:t>6/21/2024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A5868-61D3-490F-8751-0D0D76BC04EA}" type="slidenum">
              <a:rPr lang="en-US" smtClean="0"/>
              <a:t>‹#›</a:t>
            </a:fld>
            <a:endParaRPr lang="en-US"/>
          </a:p>
        </p:txBody>
      </p:sp>
    </p:spTree>
    <p:extLst>
      <p:ext uri="{BB962C8B-B14F-4D97-AF65-F5344CB8AC3E}">
        <p14:creationId xmlns:p14="http://schemas.microsoft.com/office/powerpoint/2010/main" val="739724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40958668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296160663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4" r:id="rId40"/>
    <p:sldLayoutId id="2147483795" r:id="rId41"/>
    <p:sldLayoutId id="2147483796" r:id="rId42"/>
    <p:sldLayoutId id="2147483797" r:id="rId43"/>
    <p:sldLayoutId id="2147483798" r:id="rId44"/>
    <p:sldLayoutId id="2147483799" r:id="rId45"/>
    <p:sldLayoutId id="2147483800" r:id="rId46"/>
    <p:sldLayoutId id="2147483801" r:id="rId47"/>
    <p:sldLayoutId id="2147483802" r:id="rId48"/>
    <p:sldLayoutId id="2147483803" r:id="rId49"/>
    <p:sldLayoutId id="2147483804" r:id="rId50"/>
    <p:sldLayoutId id="2147483805" r:id="rId51"/>
    <p:sldLayoutId id="2147483806" r:id="rId52"/>
    <p:sldLayoutId id="2147483807" r:id="rId53"/>
    <p:sldLayoutId id="2147483808" r:id="rId54"/>
    <p:sldLayoutId id="2147483809" r:id="rId55"/>
    <p:sldLayoutId id="2147483810" r:id="rId56"/>
    <p:sldLayoutId id="2147483811" r:id="rId57"/>
    <p:sldLayoutId id="2147483812" r:id="rId58"/>
    <p:sldLayoutId id="2147483813" r:id="rId59"/>
    <p:sldLayoutId id="2147483814" r:id="rId60"/>
    <p:sldLayoutId id="2147483815" r:id="rId61"/>
    <p:sldLayoutId id="2147483816" r:id="rId62"/>
    <p:sldLayoutId id="2147483817" r:id="rId63"/>
    <p:sldLayoutId id="2147483818" r:id="rId64"/>
    <p:sldLayoutId id="2147483819" r:id="rId65"/>
    <p:sldLayoutId id="2147483820" r:id="rId66"/>
    <p:sldLayoutId id="2147483821" r:id="rId67"/>
    <p:sldLayoutId id="2147483822" r:id="rId68"/>
    <p:sldLayoutId id="2147483823" r:id="rId69"/>
    <p:sldLayoutId id="2147483824" r:id="rId70"/>
    <p:sldLayoutId id="2147483825" r:id="rId71"/>
    <p:sldLayoutId id="2147483826" r:id="rId72"/>
    <p:sldLayoutId id="2147483827" r:id="rId73"/>
    <p:sldLayoutId id="2147483828" r:id="rId74"/>
    <p:sldLayoutId id="2147483829" r:id="rId75"/>
    <p:sldLayoutId id="2147483830" r:id="rId76"/>
    <p:sldLayoutId id="2147483831" r:id="rId77"/>
    <p:sldLayoutId id="2147483832" r:id="rId78"/>
    <p:sldLayoutId id="2147483833" r:id="rId79"/>
    <p:sldLayoutId id="2147483834" r:id="rId80"/>
    <p:sldLayoutId id="2147483835"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105.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thenounproject.com/photo/soccer-players-discussing-game-strategy-standing-in-a-huddle-on-the-ground-5wmwRb" TargetMode="External"/><Relationship Id="rId2" Type="http://schemas.openxmlformats.org/officeDocument/2006/relationships/notesSlide" Target="../notesSlides/notesSlide18.xml"/><Relationship Id="rId1" Type="http://schemas.openxmlformats.org/officeDocument/2006/relationships/slideLayout" Target="../slideLayouts/slideLayout96.xml"/><Relationship Id="rId6" Type="http://schemas.openxmlformats.org/officeDocument/2006/relationships/hyperlink" Target="https://thenounproject.com/icon/people-sitting-in-a-circle-1584737/" TargetMode="External"/><Relationship Id="rId5" Type="http://schemas.openxmlformats.org/officeDocument/2006/relationships/hyperlink" Target="https://thenounproject.com/photo/cropped-shot-of-soccer-players-foot-on-top-of-soccer-ball-43qMP0/" TargetMode="External"/><Relationship Id="rId4" Type="http://schemas.openxmlformats.org/officeDocument/2006/relationships/hyperlink" Target="https://thenounproject.com/photo/footballer-doing-cone-dribbling-drill-on-field-4NKMr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93314" y="1097280"/>
            <a:ext cx="11405373" cy="56623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Nous vous invitons à utiliser et adapter ces outils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Quel que soit l’outil que vous découvrirez et déciderez d’essayer, vous devrez nécessairement l’adapter à votre contexte. Par exemple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Changer la formulation d’une question </a:t>
            </a:r>
            <a:r>
              <a:rPr kumimoji="0" lang="fr-FR"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Certains outils contiennent des questions tirées de nos questionnaires (</a:t>
            </a:r>
            <a:r>
              <a:rPr kumimoji="0" lang="fr-FR" sz="1600" b="0" i="1" u="none" strike="noStrike" kern="1200" cap="none" spc="0" normalizeH="0" baseline="0" noProof="0" dirty="0">
                <a:ln>
                  <a:noFill/>
                </a:ln>
                <a:solidFill>
                  <a:srgbClr val="0563C1"/>
                </a:solidFill>
                <a:effectLst/>
                <a:uLnTx/>
                <a:uFillTx/>
                <a:latin typeface="Segoe UI" panose="020B0502040204020203" pitchFamily="34" charset="0"/>
                <a:ea typeface="Calibri" panose="020F0502020204030204" pitchFamily="34" charset="0"/>
                <a:cs typeface="Segoe UI" panose="020B0502040204020203" pitchFamily="34" charset="0"/>
                <a:hlinkClick r:id="rId3"/>
              </a:rPr>
              <a:t>accessibles au public ici</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avec leur propre numérotation. Notez que dans certains cas, le numéro des questions change selon les phases d’enquête, mais toute question citée dans un outil suit une numérotation cohérente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au sein</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de cet outil.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Choisissez le pronom qui vous convient :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Nous utilisons souvent des pronoms féminins dans la mesure où PMA travaille avec des femmes enquêtrices ;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en outre,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cela ne nous déplaît pas d’utiliser le pronom féminin par défaut, pour une fois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ASTUCE</a:t>
            </a:r>
            <a:r>
              <a:rPr kumimoji="0" lang="fr-FR" sz="1800" b="1"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N’hésitez pas à utiliser notre système d’hashtags !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Parce que ces outils ont été utilisés dans différents pays, nous avons développé un système de hashtags simple pour identifier les endroits où les informations doivent être actualisées ou adaptées en fonction du pays, du contexte, de la culture et du programme.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Par exemple, les informations qui sont propre à un pays dans un outil sont repérables par l’hashtag en anglais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#countryspecific</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voire un niveau géographique encore plus spécifique, comme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#districtlevel</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#localpartner</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Les informations dont la date doit être modifiée sont associées à l’hashtag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#todaysdate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lastyear</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Ces hashtags permettent à celles et ceux qui adaptent l’outil d’utiliser la fonction </a:t>
            </a:r>
            <a:r>
              <a:rPr kumimoji="0" lang="fr-FR" sz="16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Find&amp;Replace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(Chercher et Remplacer) pour identifier rapidement et mettre à jour l’information pertinente.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400" cap="none" spc="-5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400" cap="none" spc="-5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pic>
        <p:nvPicPr>
          <p:cNvPr id="1028" name="Picture 4">
            <a:extLst>
              <a:ext uri="{FF2B5EF4-FFF2-40B4-BE49-F238E27FC236}">
                <a16:creationId xmlns:a16="http://schemas.microsoft.com/office/drawing/2014/main" id="{44B94E4E-5D4D-2BE5-9F39-FFF6F9D34D3B}"/>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6970161" y="3817100"/>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61FF213-930B-A505-358A-D78592B82165}"/>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A2BB2EE-3E25-4440-8E7C-DA28A4D50800}"/>
              </a:ext>
            </a:extLst>
          </p:cNvPr>
          <p:cNvSpPr/>
          <p:nvPr/>
        </p:nvSpPr>
        <p:spPr>
          <a:xfrm>
            <a:off x="0" y="-1"/>
            <a:ext cx="5824328" cy="4060851"/>
          </a:xfrm>
          <a:prstGeom prst="ellipse">
            <a:avLst/>
          </a:prstGeom>
          <a:solidFill>
            <a:schemeClr val="bg2">
              <a:alpha val="6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Rounded Corners 3">
            <a:extLst>
              <a:ext uri="{FF2B5EF4-FFF2-40B4-BE49-F238E27FC236}">
                <a16:creationId xmlns:a16="http://schemas.microsoft.com/office/drawing/2014/main" id="{F8FA5E6C-B118-4153-BA06-B3F80402A201}"/>
              </a:ext>
            </a:extLst>
          </p:cNvPr>
          <p:cNvSpPr/>
          <p:nvPr/>
        </p:nvSpPr>
        <p:spPr>
          <a:xfrm>
            <a:off x="300617" y="1423283"/>
            <a:ext cx="2067339" cy="103698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Lecture debout</a:t>
            </a:r>
          </a:p>
        </p:txBody>
      </p:sp>
      <p:sp>
        <p:nvSpPr>
          <p:cNvPr id="18" name="Oval 17">
            <a:extLst>
              <a:ext uri="{FF2B5EF4-FFF2-40B4-BE49-F238E27FC236}">
                <a16:creationId xmlns:a16="http://schemas.microsoft.com/office/drawing/2014/main" id="{80D1129B-65DD-41FD-B2DC-C9AEEBE861CB}"/>
              </a:ext>
            </a:extLst>
          </p:cNvPr>
          <p:cNvSpPr/>
          <p:nvPr/>
        </p:nvSpPr>
        <p:spPr>
          <a:xfrm>
            <a:off x="4277765" y="2797149"/>
            <a:ext cx="5824328" cy="4060851"/>
          </a:xfrm>
          <a:prstGeom prst="ellipse">
            <a:avLst/>
          </a:prstGeom>
          <a:solidFill>
            <a:srgbClr val="DEEBF7"/>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Rounded Corners 4">
            <a:extLst>
              <a:ext uri="{FF2B5EF4-FFF2-40B4-BE49-F238E27FC236}">
                <a16:creationId xmlns:a16="http://schemas.microsoft.com/office/drawing/2014/main" id="{AA79A923-BF4A-4CA8-B3E6-35DC9A21EB49}"/>
              </a:ext>
            </a:extLst>
          </p:cNvPr>
          <p:cNvSpPr/>
          <p:nvPr/>
        </p:nvSpPr>
        <p:spPr>
          <a:xfrm>
            <a:off x="5122590" y="4664464"/>
            <a:ext cx="2067339" cy="951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L’ER à mille-têtes</a:t>
            </a:r>
          </a:p>
        </p:txBody>
      </p:sp>
      <p:sp>
        <p:nvSpPr>
          <p:cNvPr id="12" name="Rectangle: Rounded Corners 11">
            <a:extLst>
              <a:ext uri="{FF2B5EF4-FFF2-40B4-BE49-F238E27FC236}">
                <a16:creationId xmlns:a16="http://schemas.microsoft.com/office/drawing/2014/main" id="{8C231CE8-2C3E-41A4-BAD5-7DC6140207BD}"/>
              </a:ext>
            </a:extLst>
          </p:cNvPr>
          <p:cNvSpPr/>
          <p:nvPr/>
        </p:nvSpPr>
        <p:spPr>
          <a:xfrm>
            <a:off x="7637857" y="4836724"/>
            <a:ext cx="2067339" cy="9518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classement des alternatives</a:t>
            </a:r>
          </a:p>
        </p:txBody>
      </p:sp>
      <p:sp>
        <p:nvSpPr>
          <p:cNvPr id="15" name="Rectangle: Rounded Corners 14">
            <a:extLst>
              <a:ext uri="{FF2B5EF4-FFF2-40B4-BE49-F238E27FC236}">
                <a16:creationId xmlns:a16="http://schemas.microsoft.com/office/drawing/2014/main" id="{1161F6D8-7759-450B-B642-09E2BEFBE565}"/>
              </a:ext>
            </a:extLst>
          </p:cNvPr>
          <p:cNvSpPr/>
          <p:nvPr/>
        </p:nvSpPr>
        <p:spPr>
          <a:xfrm>
            <a:off x="3330233" y="1440089"/>
            <a:ext cx="2067339" cy="103698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Mettre les questions </a:t>
            </a:r>
            <a:r>
              <a:rPr lang="fr-FR" b="1" i="1" dirty="0"/>
              <a:t>ou</a:t>
            </a:r>
            <a:r>
              <a:rPr lang="fr-FR" b="1" dirty="0"/>
              <a:t> les sections dans l’ordre</a:t>
            </a:r>
          </a:p>
        </p:txBody>
      </p:sp>
      <p:sp>
        <p:nvSpPr>
          <p:cNvPr id="16" name="Rectangle: Rounded Corners 15">
            <a:extLst>
              <a:ext uri="{FF2B5EF4-FFF2-40B4-BE49-F238E27FC236}">
                <a16:creationId xmlns:a16="http://schemas.microsoft.com/office/drawing/2014/main" id="{3A0EC0F2-1996-4918-8700-F4BC2967F141}"/>
              </a:ext>
            </a:extLst>
          </p:cNvPr>
          <p:cNvSpPr/>
          <p:nvPr/>
        </p:nvSpPr>
        <p:spPr>
          <a:xfrm>
            <a:off x="1792357" y="2619599"/>
            <a:ext cx="2067339" cy="103698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Top 5 des difficultés</a:t>
            </a:r>
          </a:p>
        </p:txBody>
      </p:sp>
      <p:sp>
        <p:nvSpPr>
          <p:cNvPr id="19" name="Rectangle: Rounded Corners 18">
            <a:extLst>
              <a:ext uri="{FF2B5EF4-FFF2-40B4-BE49-F238E27FC236}">
                <a16:creationId xmlns:a16="http://schemas.microsoft.com/office/drawing/2014/main" id="{834B4EC3-2A71-4F54-8C0C-7858DE1B14EE}"/>
              </a:ext>
            </a:extLst>
          </p:cNvPr>
          <p:cNvSpPr/>
          <p:nvPr/>
        </p:nvSpPr>
        <p:spPr>
          <a:xfrm>
            <a:off x="5418810" y="5941879"/>
            <a:ext cx="3551658"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Pour s’entraîner à interviewer</a:t>
            </a:r>
          </a:p>
        </p:txBody>
      </p:sp>
      <p:sp>
        <p:nvSpPr>
          <p:cNvPr id="22" name="Rectangle: Rounded Corners 21">
            <a:extLst>
              <a:ext uri="{FF2B5EF4-FFF2-40B4-BE49-F238E27FC236}">
                <a16:creationId xmlns:a16="http://schemas.microsoft.com/office/drawing/2014/main" id="{C576501D-1509-47B5-ABA1-5AB9F5F15116}"/>
              </a:ext>
            </a:extLst>
          </p:cNvPr>
          <p:cNvSpPr/>
          <p:nvPr/>
        </p:nvSpPr>
        <p:spPr>
          <a:xfrm>
            <a:off x="7189929" y="3005317"/>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Hybridation</a:t>
            </a:r>
          </a:p>
        </p:txBody>
      </p:sp>
      <p:sp>
        <p:nvSpPr>
          <p:cNvPr id="2" name="Rectangle: Rounded Corners 1">
            <a:extLst>
              <a:ext uri="{FF2B5EF4-FFF2-40B4-BE49-F238E27FC236}">
                <a16:creationId xmlns:a16="http://schemas.microsoft.com/office/drawing/2014/main" id="{15F880C3-3A39-F368-2329-C22A13F9A35F}"/>
              </a:ext>
            </a:extLst>
          </p:cNvPr>
          <p:cNvSpPr/>
          <p:nvPr/>
        </p:nvSpPr>
        <p:spPr>
          <a:xfrm>
            <a:off x="1136335" y="546096"/>
            <a:ext cx="3551658"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Pour réviser le Guide de l’ER</a:t>
            </a:r>
          </a:p>
        </p:txBody>
      </p:sp>
    </p:spTree>
    <p:extLst>
      <p:ext uri="{BB962C8B-B14F-4D97-AF65-F5344CB8AC3E}">
        <p14:creationId xmlns:p14="http://schemas.microsoft.com/office/powerpoint/2010/main" val="54025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A2BB2EE-3E25-4440-8E7C-DA28A4D50800}"/>
              </a:ext>
            </a:extLst>
          </p:cNvPr>
          <p:cNvSpPr/>
          <p:nvPr/>
        </p:nvSpPr>
        <p:spPr>
          <a:xfrm>
            <a:off x="0" y="-1"/>
            <a:ext cx="5824328" cy="4060851"/>
          </a:xfrm>
          <a:prstGeom prst="ellipse">
            <a:avLst/>
          </a:prstGeom>
          <a:solidFill>
            <a:schemeClr val="bg2">
              <a:alpha val="60000"/>
            </a:scheme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a:extLst>
              <a:ext uri="{FF2B5EF4-FFF2-40B4-BE49-F238E27FC236}">
                <a16:creationId xmlns:a16="http://schemas.microsoft.com/office/drawing/2014/main" id="{80D1129B-65DD-41FD-B2DC-C9AEEBE861CB}"/>
              </a:ext>
            </a:extLst>
          </p:cNvPr>
          <p:cNvSpPr/>
          <p:nvPr/>
        </p:nvSpPr>
        <p:spPr>
          <a:xfrm>
            <a:off x="4277765" y="2797149"/>
            <a:ext cx="5824328" cy="4060851"/>
          </a:xfrm>
          <a:prstGeom prst="ellipse">
            <a:avLst/>
          </a:prstGeom>
          <a:solidFill>
            <a:srgbClr val="F1F0F0"/>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Rounded Corners 3">
            <a:extLst>
              <a:ext uri="{FF2B5EF4-FFF2-40B4-BE49-F238E27FC236}">
                <a16:creationId xmlns:a16="http://schemas.microsoft.com/office/drawing/2014/main" id="{F8FA5E6C-B118-4153-BA06-B3F80402A201}"/>
              </a:ext>
            </a:extLst>
          </p:cNvPr>
          <p:cNvSpPr/>
          <p:nvPr/>
        </p:nvSpPr>
        <p:spPr>
          <a:xfrm>
            <a:off x="300617" y="1423283"/>
            <a:ext cx="2067339" cy="103698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Lecture debout</a:t>
            </a:r>
          </a:p>
        </p:txBody>
      </p:sp>
      <p:sp>
        <p:nvSpPr>
          <p:cNvPr id="5" name="Rectangle: Rounded Corners 4">
            <a:extLst>
              <a:ext uri="{FF2B5EF4-FFF2-40B4-BE49-F238E27FC236}">
                <a16:creationId xmlns:a16="http://schemas.microsoft.com/office/drawing/2014/main" id="{AA79A923-BF4A-4CA8-B3E6-35DC9A21EB49}"/>
              </a:ext>
            </a:extLst>
          </p:cNvPr>
          <p:cNvSpPr/>
          <p:nvPr/>
        </p:nvSpPr>
        <p:spPr>
          <a:xfrm>
            <a:off x="5122590" y="4664464"/>
            <a:ext cx="2067339" cy="951879"/>
          </a:xfrm>
          <a:prstGeom prst="roundRect">
            <a:avLst/>
          </a:prstGeom>
          <a:solidFill>
            <a:srgbClr val="BFBFB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L’ER à mille-têtes</a:t>
            </a:r>
          </a:p>
        </p:txBody>
      </p:sp>
      <p:sp>
        <p:nvSpPr>
          <p:cNvPr id="12" name="Rectangle: Rounded Corners 11">
            <a:extLst>
              <a:ext uri="{FF2B5EF4-FFF2-40B4-BE49-F238E27FC236}">
                <a16:creationId xmlns:a16="http://schemas.microsoft.com/office/drawing/2014/main" id="{8C231CE8-2C3E-41A4-BAD5-7DC6140207BD}"/>
              </a:ext>
            </a:extLst>
          </p:cNvPr>
          <p:cNvSpPr/>
          <p:nvPr/>
        </p:nvSpPr>
        <p:spPr>
          <a:xfrm>
            <a:off x="7637857" y="4836724"/>
            <a:ext cx="2067339" cy="951879"/>
          </a:xfrm>
          <a:prstGeom prst="roundRect">
            <a:avLst/>
          </a:prstGeom>
          <a:solidFill>
            <a:srgbClr val="BFBFB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classement des alternatives</a:t>
            </a:r>
          </a:p>
        </p:txBody>
      </p:sp>
      <p:sp>
        <p:nvSpPr>
          <p:cNvPr id="15" name="Rectangle: Rounded Corners 14">
            <a:extLst>
              <a:ext uri="{FF2B5EF4-FFF2-40B4-BE49-F238E27FC236}">
                <a16:creationId xmlns:a16="http://schemas.microsoft.com/office/drawing/2014/main" id="{1161F6D8-7759-450B-B642-09E2BEFBE565}"/>
              </a:ext>
            </a:extLst>
          </p:cNvPr>
          <p:cNvSpPr/>
          <p:nvPr/>
        </p:nvSpPr>
        <p:spPr>
          <a:xfrm>
            <a:off x="3330233" y="1440089"/>
            <a:ext cx="2067339" cy="103698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Mettre les questions </a:t>
            </a:r>
            <a:r>
              <a:rPr lang="fr-FR" b="1" i="1" dirty="0"/>
              <a:t>ou</a:t>
            </a:r>
            <a:r>
              <a:rPr lang="fr-FR" b="1" dirty="0"/>
              <a:t> les sections dans l’ordre</a:t>
            </a:r>
          </a:p>
        </p:txBody>
      </p:sp>
      <p:sp>
        <p:nvSpPr>
          <p:cNvPr id="16" name="Rectangle: Rounded Corners 15">
            <a:extLst>
              <a:ext uri="{FF2B5EF4-FFF2-40B4-BE49-F238E27FC236}">
                <a16:creationId xmlns:a16="http://schemas.microsoft.com/office/drawing/2014/main" id="{3A0EC0F2-1996-4918-8700-F4BC2967F141}"/>
              </a:ext>
            </a:extLst>
          </p:cNvPr>
          <p:cNvSpPr/>
          <p:nvPr/>
        </p:nvSpPr>
        <p:spPr>
          <a:xfrm>
            <a:off x="1792357" y="2619599"/>
            <a:ext cx="2067339" cy="1036982"/>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Top 5 des difficultés</a:t>
            </a:r>
          </a:p>
        </p:txBody>
      </p:sp>
      <p:sp>
        <p:nvSpPr>
          <p:cNvPr id="11" name="Oval 10">
            <a:extLst>
              <a:ext uri="{FF2B5EF4-FFF2-40B4-BE49-F238E27FC236}">
                <a16:creationId xmlns:a16="http://schemas.microsoft.com/office/drawing/2014/main" id="{4BCBF3E7-B0FF-47A6-906F-2606556DE8B0}"/>
              </a:ext>
            </a:extLst>
          </p:cNvPr>
          <p:cNvSpPr/>
          <p:nvPr/>
        </p:nvSpPr>
        <p:spPr>
          <a:xfrm>
            <a:off x="6408051" y="325878"/>
            <a:ext cx="5824328" cy="4060851"/>
          </a:xfrm>
          <a:prstGeom prst="ellipse">
            <a:avLst/>
          </a:prstGeom>
          <a:solidFill>
            <a:srgbClr val="DEEBF7">
              <a:alpha val="60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Rounded Corners 12">
            <a:extLst>
              <a:ext uri="{FF2B5EF4-FFF2-40B4-BE49-F238E27FC236}">
                <a16:creationId xmlns:a16="http://schemas.microsoft.com/office/drawing/2014/main" id="{0AD55043-2B48-45EE-A719-F3B55359CF60}"/>
              </a:ext>
            </a:extLst>
          </p:cNvPr>
          <p:cNvSpPr/>
          <p:nvPr/>
        </p:nvSpPr>
        <p:spPr>
          <a:xfrm>
            <a:off x="9489679" y="1299137"/>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L’interrogatoire</a:t>
            </a:r>
          </a:p>
        </p:txBody>
      </p:sp>
      <p:sp>
        <p:nvSpPr>
          <p:cNvPr id="14" name="Rectangle: Rounded Corners 13">
            <a:extLst>
              <a:ext uri="{FF2B5EF4-FFF2-40B4-BE49-F238E27FC236}">
                <a16:creationId xmlns:a16="http://schemas.microsoft.com/office/drawing/2014/main" id="{0BFDC397-F53A-4746-9BAF-2D45DED783DA}"/>
              </a:ext>
            </a:extLst>
          </p:cNvPr>
          <p:cNvSpPr/>
          <p:nvPr/>
        </p:nvSpPr>
        <p:spPr>
          <a:xfrm>
            <a:off x="9523969" y="2589862"/>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Choisissez le vainqueur</a:t>
            </a:r>
          </a:p>
        </p:txBody>
      </p:sp>
      <p:sp>
        <p:nvSpPr>
          <p:cNvPr id="20" name="Rectangle: Rounded Corners 19">
            <a:extLst>
              <a:ext uri="{FF2B5EF4-FFF2-40B4-BE49-F238E27FC236}">
                <a16:creationId xmlns:a16="http://schemas.microsoft.com/office/drawing/2014/main" id="{FDA615FD-B794-4AB4-A467-0F69B857DC98}"/>
              </a:ext>
            </a:extLst>
          </p:cNvPr>
          <p:cNvSpPr/>
          <p:nvPr/>
        </p:nvSpPr>
        <p:spPr>
          <a:xfrm>
            <a:off x="6881863" y="1598794"/>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Questions des participants</a:t>
            </a:r>
          </a:p>
        </p:txBody>
      </p:sp>
      <p:sp>
        <p:nvSpPr>
          <p:cNvPr id="21" name="Rectangle: Rounded Corners 20">
            <a:extLst>
              <a:ext uri="{FF2B5EF4-FFF2-40B4-BE49-F238E27FC236}">
                <a16:creationId xmlns:a16="http://schemas.microsoft.com/office/drawing/2014/main" id="{12B2987B-7CD2-45A2-937D-477F48BC3506}"/>
              </a:ext>
            </a:extLst>
          </p:cNvPr>
          <p:cNvSpPr/>
          <p:nvPr/>
        </p:nvSpPr>
        <p:spPr>
          <a:xfrm>
            <a:off x="7538841" y="556315"/>
            <a:ext cx="3551658"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Pour réviser les contenus</a:t>
            </a:r>
          </a:p>
        </p:txBody>
      </p:sp>
      <p:sp>
        <p:nvSpPr>
          <p:cNvPr id="22" name="Rectangle: Rounded Corners 21">
            <a:extLst>
              <a:ext uri="{FF2B5EF4-FFF2-40B4-BE49-F238E27FC236}">
                <a16:creationId xmlns:a16="http://schemas.microsoft.com/office/drawing/2014/main" id="{1651D53C-C7D5-4927-83E7-33DA686895AF}"/>
              </a:ext>
            </a:extLst>
          </p:cNvPr>
          <p:cNvSpPr/>
          <p:nvPr/>
        </p:nvSpPr>
        <p:spPr>
          <a:xfrm>
            <a:off x="7189929" y="3005317"/>
            <a:ext cx="2067339" cy="101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Hybridation</a:t>
            </a:r>
          </a:p>
        </p:txBody>
      </p:sp>
      <p:sp>
        <p:nvSpPr>
          <p:cNvPr id="2" name="Rectangle: Rounded Corners 1">
            <a:extLst>
              <a:ext uri="{FF2B5EF4-FFF2-40B4-BE49-F238E27FC236}">
                <a16:creationId xmlns:a16="http://schemas.microsoft.com/office/drawing/2014/main" id="{B8CFE3E6-7853-B395-5E89-3912726D59D5}"/>
              </a:ext>
            </a:extLst>
          </p:cNvPr>
          <p:cNvSpPr/>
          <p:nvPr/>
        </p:nvSpPr>
        <p:spPr>
          <a:xfrm>
            <a:off x="1136335" y="546096"/>
            <a:ext cx="3551658"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Pour réviser le Guide de l’ER</a:t>
            </a:r>
          </a:p>
        </p:txBody>
      </p:sp>
      <p:sp>
        <p:nvSpPr>
          <p:cNvPr id="3" name="Rectangle: Rounded Corners 2">
            <a:extLst>
              <a:ext uri="{FF2B5EF4-FFF2-40B4-BE49-F238E27FC236}">
                <a16:creationId xmlns:a16="http://schemas.microsoft.com/office/drawing/2014/main" id="{E4762D96-416F-6A48-B34D-7F4A196B59CC}"/>
              </a:ext>
            </a:extLst>
          </p:cNvPr>
          <p:cNvSpPr/>
          <p:nvPr/>
        </p:nvSpPr>
        <p:spPr>
          <a:xfrm>
            <a:off x="5418810" y="5941879"/>
            <a:ext cx="3551658"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Pour s’entraîner à interviewer</a:t>
            </a:r>
          </a:p>
        </p:txBody>
      </p:sp>
    </p:spTree>
    <p:extLst>
      <p:ext uri="{BB962C8B-B14F-4D97-AF65-F5344CB8AC3E}">
        <p14:creationId xmlns:p14="http://schemas.microsoft.com/office/powerpoint/2010/main" val="424582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40B-51E7-551F-1794-146227AFB98F}"/>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C0F83F68-E798-ABB4-4BFC-26DAD620222F}"/>
              </a:ext>
            </a:extLst>
          </p:cNvPr>
          <p:cNvSpPr/>
          <p:nvPr/>
        </p:nvSpPr>
        <p:spPr>
          <a:xfrm>
            <a:off x="645638" y="4925331"/>
            <a:ext cx="3261093" cy="8693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6" name="Freeform: Shape 5">
            <a:extLst>
              <a:ext uri="{FF2B5EF4-FFF2-40B4-BE49-F238E27FC236}">
                <a16:creationId xmlns:a16="http://schemas.microsoft.com/office/drawing/2014/main" id="{10DB9D93-C586-8C64-06D2-8E0F1EC2B2C3}"/>
              </a:ext>
            </a:extLst>
          </p:cNvPr>
          <p:cNvSpPr/>
          <p:nvPr/>
        </p:nvSpPr>
        <p:spPr>
          <a:xfrm>
            <a:off x="813016" y="4057822"/>
            <a:ext cx="2480806" cy="1137460"/>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fr-FR" sz="2600" dirty="0">
                <a:latin typeface="Segoe UI" panose="020B0502040204020203" pitchFamily="34" charset="0"/>
                <a:cs typeface="Segoe UI" panose="020B0502040204020203" pitchFamily="34" charset="0"/>
              </a:rPr>
              <a:t>Pré-assigner, attribuer au hasard, </a:t>
            </a:r>
            <a:r>
              <a:rPr lang="fr-FR" sz="2600" dirty="0" err="1">
                <a:latin typeface="Segoe UI" panose="020B0502040204020203" pitchFamily="34" charset="0"/>
                <a:cs typeface="Segoe UI" panose="020B0502040204020203" pitchFamily="34" charset="0"/>
              </a:rPr>
              <a:t>auto-sélection</a:t>
            </a:r>
            <a:r>
              <a:rPr lang="fr-FR" sz="2600" dirty="0">
                <a:latin typeface="Segoe UI" panose="020B0502040204020203" pitchFamily="34" charset="0"/>
                <a:cs typeface="Segoe UI" panose="020B0502040204020203" pitchFamily="34" charset="0"/>
              </a:rPr>
              <a:t> ou pré-sélection ?</a:t>
            </a:r>
          </a:p>
        </p:txBody>
      </p:sp>
      <p:sp>
        <p:nvSpPr>
          <p:cNvPr id="7" name="Rectangle 6" descr="Group of People">
            <a:extLst>
              <a:ext uri="{FF2B5EF4-FFF2-40B4-BE49-F238E27FC236}">
                <a16:creationId xmlns:a16="http://schemas.microsoft.com/office/drawing/2014/main" id="{8B45A0F4-6BFB-CCA3-BB94-1C41467E00AB}"/>
              </a:ext>
            </a:extLst>
          </p:cNvPr>
          <p:cNvSpPr/>
          <p:nvPr/>
        </p:nvSpPr>
        <p:spPr>
          <a:xfrm>
            <a:off x="5245740" y="2363814"/>
            <a:ext cx="1700520" cy="17005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txBody>
          <a:bodyPr/>
          <a:lstStyle/>
          <a:p>
            <a:endParaRPr lang="fr-FR"/>
          </a:p>
        </p:txBody>
      </p:sp>
      <p:sp>
        <p:nvSpPr>
          <p:cNvPr id="8" name="Freeform: Shape 7">
            <a:extLst>
              <a:ext uri="{FF2B5EF4-FFF2-40B4-BE49-F238E27FC236}">
                <a16:creationId xmlns:a16="http://schemas.microsoft.com/office/drawing/2014/main" id="{13CA5C40-2607-1612-D6E3-B6C8770D96B2}"/>
              </a:ext>
            </a:extLst>
          </p:cNvPr>
          <p:cNvSpPr/>
          <p:nvPr/>
        </p:nvSpPr>
        <p:spPr>
          <a:xfrm>
            <a:off x="3942006" y="4057822"/>
            <a:ext cx="4307989"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fr-FR" sz="2600" dirty="0">
                <a:latin typeface="Segoe UI" panose="020B0502040204020203" pitchFamily="34" charset="0"/>
                <a:cs typeface="Segoe UI" panose="020B0502040204020203" pitchFamily="34" charset="0"/>
              </a:rPr>
              <a:t>Groupe mixte ou homogène ?</a:t>
            </a:r>
          </a:p>
        </p:txBody>
      </p:sp>
      <p:sp>
        <p:nvSpPr>
          <p:cNvPr id="9" name="Freeform: Shape 8">
            <a:extLst>
              <a:ext uri="{FF2B5EF4-FFF2-40B4-BE49-F238E27FC236}">
                <a16:creationId xmlns:a16="http://schemas.microsoft.com/office/drawing/2014/main" id="{4B70280C-8022-56ED-3964-6A6F0281F261}"/>
              </a:ext>
            </a:extLst>
          </p:cNvPr>
          <p:cNvSpPr/>
          <p:nvPr/>
        </p:nvSpPr>
        <p:spPr>
          <a:xfrm>
            <a:off x="3879252" y="4826055"/>
            <a:ext cx="4433496" cy="1522413"/>
          </a:xfrm>
          <a:custGeom>
            <a:avLst/>
            <a:gdLst>
              <a:gd name="connsiteX0" fmla="*/ 0 w 3261093"/>
              <a:gd name="connsiteY0" fmla="*/ 0 h 869328"/>
              <a:gd name="connsiteX1" fmla="*/ 3261093 w 3261093"/>
              <a:gd name="connsiteY1" fmla="*/ 0 h 869328"/>
              <a:gd name="connsiteX2" fmla="*/ 3261093 w 3261093"/>
              <a:gd name="connsiteY2" fmla="*/ 869328 h 869328"/>
              <a:gd name="connsiteX3" fmla="*/ 0 w 3261093"/>
              <a:gd name="connsiteY3" fmla="*/ 869328 h 869328"/>
              <a:gd name="connsiteX4" fmla="*/ 0 w 3261093"/>
              <a:gd name="connsiteY4" fmla="*/ 0 h 86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869328">
                <a:moveTo>
                  <a:pt x="0" y="0"/>
                </a:moveTo>
                <a:lnTo>
                  <a:pt x="3261093" y="0"/>
                </a:lnTo>
                <a:lnTo>
                  <a:pt x="3261093" y="869328"/>
                </a:lnTo>
                <a:lnTo>
                  <a:pt x="0" y="8693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fr-FR" kern="1200" dirty="0">
                <a:latin typeface="Segoe UI" panose="020B0502040204020203" pitchFamily="34" charset="0"/>
                <a:cs typeface="Segoe UI" panose="020B0502040204020203" pitchFamily="34" charset="0"/>
              </a:rPr>
              <a:t>Rôles : ER, superviseurs</a:t>
            </a:r>
          </a:p>
          <a:p>
            <a:pPr marL="0" lvl="0" indent="0" algn="ctr" defTabSz="577850">
              <a:lnSpc>
                <a:spcPct val="90000"/>
              </a:lnSpc>
              <a:spcBef>
                <a:spcPct val="0"/>
              </a:spcBef>
              <a:spcAft>
                <a:spcPct val="35000"/>
              </a:spcAft>
              <a:buNone/>
            </a:pPr>
            <a:r>
              <a:rPr lang="fr-FR" kern="1200" dirty="0">
                <a:latin typeface="Segoe UI" panose="020B0502040204020203" pitchFamily="34" charset="0"/>
                <a:cs typeface="Segoe UI" panose="020B0502040204020203" pitchFamily="34" charset="0"/>
              </a:rPr>
              <a:t>Expérience : novices, expérimentés</a:t>
            </a:r>
          </a:p>
          <a:p>
            <a:pPr marL="0" lvl="0" indent="0" algn="ctr" defTabSz="577850">
              <a:lnSpc>
                <a:spcPct val="90000"/>
              </a:lnSpc>
              <a:spcBef>
                <a:spcPct val="0"/>
              </a:spcBef>
              <a:spcAft>
                <a:spcPct val="35000"/>
              </a:spcAft>
              <a:buNone/>
            </a:pPr>
            <a:r>
              <a:rPr lang="fr-FR" kern="1200" dirty="0">
                <a:latin typeface="Segoe UI" panose="020B0502040204020203" pitchFamily="34" charset="0"/>
                <a:cs typeface="Segoe UI" panose="020B0502040204020203" pitchFamily="34" charset="0"/>
              </a:rPr>
              <a:t>Compétences : </a:t>
            </a:r>
            <a:r>
              <a:rPr lang="fr-FR" i="1" kern="1200" dirty="0">
                <a:latin typeface="Segoe UI" panose="020B0502040204020203" pitchFamily="34" charset="0"/>
                <a:cs typeface="Segoe UI" panose="020B0502040204020203" pitchFamily="34" charset="0"/>
              </a:rPr>
              <a:t>s’y connaissent en technologie, savent parler la langue locale, leadership du groupe</a:t>
            </a:r>
            <a:endParaRPr lang="fr-FR" kern="1200" dirty="0">
              <a:latin typeface="Segoe UI" panose="020B0502040204020203" pitchFamily="34" charset="0"/>
              <a:cs typeface="Segoe UI" panose="020B0502040204020203" pitchFamily="34" charset="0"/>
            </a:endParaRPr>
          </a:p>
        </p:txBody>
      </p:sp>
      <p:sp>
        <p:nvSpPr>
          <p:cNvPr id="10" name="Rectangle 9" descr="Head with Gears">
            <a:extLst>
              <a:ext uri="{FF2B5EF4-FFF2-40B4-BE49-F238E27FC236}">
                <a16:creationId xmlns:a16="http://schemas.microsoft.com/office/drawing/2014/main" id="{B1B826F3-D80E-0EBD-4E98-B7AF30FABD58}"/>
              </a:ext>
            </a:extLst>
          </p:cNvPr>
          <p:cNvSpPr/>
          <p:nvPr/>
        </p:nvSpPr>
        <p:spPr>
          <a:xfrm>
            <a:off x="9363002" y="2363814"/>
            <a:ext cx="1700520" cy="170052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txBody>
          <a:bodyPr/>
          <a:lstStyle/>
          <a:p>
            <a:endParaRPr lang="fr-FR"/>
          </a:p>
        </p:txBody>
      </p:sp>
      <p:sp>
        <p:nvSpPr>
          <p:cNvPr id="11" name="Freeform: Shape 10">
            <a:extLst>
              <a:ext uri="{FF2B5EF4-FFF2-40B4-BE49-F238E27FC236}">
                <a16:creationId xmlns:a16="http://schemas.microsoft.com/office/drawing/2014/main" id="{76D4216C-07E3-D35F-C455-09A53E0E433A}"/>
              </a:ext>
            </a:extLst>
          </p:cNvPr>
          <p:cNvSpPr/>
          <p:nvPr/>
        </p:nvSpPr>
        <p:spPr>
          <a:xfrm>
            <a:off x="9248146" y="4057822"/>
            <a:ext cx="1930233" cy="311241"/>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fr-FR" sz="2600" dirty="0">
                <a:latin typeface="Segoe UI" panose="020B0502040204020203" pitchFamily="34" charset="0"/>
                <a:cs typeface="Segoe UI" panose="020B0502040204020203" pitchFamily="34" charset="0"/>
              </a:rPr>
              <a:t>À</a:t>
            </a:r>
            <a:r>
              <a:rPr lang="fr-FR" sz="2600" kern="1200" dirty="0">
                <a:latin typeface="Segoe UI" panose="020B0502040204020203" pitchFamily="34" charset="0"/>
                <a:cs typeface="Segoe UI" panose="020B0502040204020203" pitchFamily="34" charset="0"/>
              </a:rPr>
              <a:t> retenir</a:t>
            </a:r>
          </a:p>
        </p:txBody>
      </p:sp>
      <p:sp>
        <p:nvSpPr>
          <p:cNvPr id="12" name="Title 1">
            <a:extLst>
              <a:ext uri="{FF2B5EF4-FFF2-40B4-BE49-F238E27FC236}">
                <a16:creationId xmlns:a16="http://schemas.microsoft.com/office/drawing/2014/main" id="{6EA821E0-CF28-24B6-CA17-5AA61C51F088}"/>
              </a:ext>
            </a:extLst>
          </p:cNvPr>
          <p:cNvSpPr txBox="1">
            <a:spLocks/>
          </p:cNvSpPr>
          <p:nvPr/>
        </p:nvSpPr>
        <p:spPr>
          <a:xfrm>
            <a:off x="0" y="0"/>
            <a:ext cx="12192000" cy="2188723"/>
          </a:xfrm>
          <a:prstGeom prst="rect">
            <a:avLst/>
          </a:prstGeom>
          <a:solidFill>
            <a:srgbClr val="16677D"/>
          </a:solidFill>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fr-FR" sz="3600" i="1" dirty="0">
                <a:solidFill>
                  <a:srgbClr val="FFFFFF"/>
                </a:solidFill>
                <a:latin typeface="Segoe UI" panose="020B0502040204020203" pitchFamily="34" charset="0"/>
                <a:cs typeface="Segoe UI" panose="020B0502040204020203" pitchFamily="34" charset="0"/>
              </a:rPr>
              <a:t>Défi</a:t>
            </a:r>
            <a:r>
              <a:rPr lang="fr-FR" sz="3600" i="1" kern="1200" dirty="0">
                <a:solidFill>
                  <a:srgbClr val="FFFFFF"/>
                </a:solidFill>
                <a:latin typeface="Segoe UI" panose="020B0502040204020203" pitchFamily="34" charset="0"/>
                <a:cs typeface="Segoe UI" panose="020B0502040204020203" pitchFamily="34" charset="0"/>
              </a:rPr>
              <a:t> : La composition du groupe empêche de terminer un exercice.</a:t>
            </a:r>
            <a:br>
              <a:rPr lang="fr-FR" sz="3600" kern="1200" dirty="0">
                <a:solidFill>
                  <a:srgbClr val="FFFFFF"/>
                </a:solidFill>
                <a:latin typeface="Segoe UI" panose="020B0502040204020203" pitchFamily="34" charset="0"/>
                <a:cs typeface="Segoe UI" panose="020B0502040204020203" pitchFamily="34" charset="0"/>
              </a:rPr>
            </a:br>
            <a:r>
              <a:rPr lang="fr-FR" sz="3600" b="1" kern="1200" dirty="0">
                <a:solidFill>
                  <a:srgbClr val="FFFFFF"/>
                </a:solidFill>
                <a:latin typeface="Segoe UI" panose="020B0502040204020203" pitchFamily="34" charset="0"/>
                <a:cs typeface="Segoe UI" panose="020B0502040204020203" pitchFamily="34" charset="0"/>
              </a:rPr>
              <a:t>Prenez une décision délibérée sur la meilleure composition du groupe possible pour cette activité spécifique.</a:t>
            </a:r>
            <a:endParaRPr lang="fr-FR" sz="3600" dirty="0">
              <a:latin typeface="Segoe UI" panose="020B0502040204020203" pitchFamily="34" charset="0"/>
              <a:cs typeface="Segoe UI" panose="020B0502040204020203" pitchFamily="34" charset="0"/>
            </a:endParaRPr>
          </a:p>
        </p:txBody>
      </p:sp>
      <p:pic>
        <p:nvPicPr>
          <p:cNvPr id="13" name="Graphic 12" descr="Hierarchy with solid fill">
            <a:extLst>
              <a:ext uri="{FF2B5EF4-FFF2-40B4-BE49-F238E27FC236}">
                <a16:creationId xmlns:a16="http://schemas.microsoft.com/office/drawing/2014/main" id="{C5BD7AA0-D10B-A4E4-A639-5102C53783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6179" y="2544044"/>
            <a:ext cx="1554480" cy="1554480"/>
          </a:xfrm>
          <a:prstGeom prst="rect">
            <a:avLst/>
          </a:prstGeom>
        </p:spPr>
      </p:pic>
    </p:spTree>
    <p:extLst>
      <p:ext uri="{BB962C8B-B14F-4D97-AF65-F5344CB8AC3E}">
        <p14:creationId xmlns:p14="http://schemas.microsoft.com/office/powerpoint/2010/main" val="246564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2AEEA-D89A-0EB5-04A2-BDC804B56A4E}"/>
              </a:ext>
            </a:extLst>
          </p:cNvPr>
          <p:cNvSpPr txBox="1">
            <a:spLocks/>
          </p:cNvSpPr>
          <p:nvPr/>
        </p:nvSpPr>
        <p:spPr>
          <a:xfrm>
            <a:off x="0" y="0"/>
            <a:ext cx="12192000" cy="2188723"/>
          </a:xfrm>
          <a:prstGeom prst="rect">
            <a:avLst/>
          </a:prstGeom>
          <a:solidFill>
            <a:srgbClr val="16677D"/>
          </a:soli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fr-FR" sz="3600" i="1" kern="1200" dirty="0">
                <a:solidFill>
                  <a:srgbClr val="FFFFFF"/>
                </a:solidFill>
                <a:latin typeface="Segoe UI" panose="020B0502040204020203" pitchFamily="34" charset="0"/>
                <a:cs typeface="Segoe UI" panose="020B0502040204020203" pitchFamily="34" charset="0"/>
              </a:rPr>
              <a:t>Défi : Le groupe peut savoir </a:t>
            </a:r>
            <a:r>
              <a:rPr lang="fr-FR" sz="3600" i="1" u="sng" kern="1200" dirty="0">
                <a:solidFill>
                  <a:srgbClr val="FFFFFF"/>
                </a:solidFill>
                <a:latin typeface="Segoe UI" panose="020B0502040204020203" pitchFamily="34" charset="0"/>
                <a:cs typeface="Segoe UI" panose="020B0502040204020203" pitchFamily="34" charset="0"/>
              </a:rPr>
              <a:t>quoi</a:t>
            </a:r>
            <a:r>
              <a:rPr lang="fr-FR" sz="3600" i="1" kern="1200" dirty="0">
                <a:solidFill>
                  <a:srgbClr val="FFFFFF"/>
                </a:solidFill>
                <a:latin typeface="Segoe UI" panose="020B0502040204020203" pitchFamily="34" charset="0"/>
                <a:cs typeface="Segoe UI" panose="020B0502040204020203" pitchFamily="34" charset="0"/>
              </a:rPr>
              <a:t> faire mais n’est pas préparé à </a:t>
            </a:r>
            <a:r>
              <a:rPr lang="fr-FR" sz="3600" i="1" u="sng" kern="1200" dirty="0">
                <a:solidFill>
                  <a:srgbClr val="FFFFFF"/>
                </a:solidFill>
                <a:latin typeface="Segoe UI" panose="020B0502040204020203" pitchFamily="34" charset="0"/>
                <a:cs typeface="Segoe UI" panose="020B0502040204020203" pitchFamily="34" charset="0"/>
              </a:rPr>
              <a:t>comment</a:t>
            </a:r>
            <a:r>
              <a:rPr lang="fr-FR" sz="3600" i="1" kern="1200" dirty="0">
                <a:solidFill>
                  <a:srgbClr val="FFFFFF"/>
                </a:solidFill>
                <a:latin typeface="Segoe UI" panose="020B0502040204020203" pitchFamily="34" charset="0"/>
                <a:cs typeface="Segoe UI" panose="020B0502040204020203" pitchFamily="34" charset="0"/>
              </a:rPr>
              <a:t> le faire.</a:t>
            </a:r>
            <a:br>
              <a:rPr lang="fr-FR" sz="3600" kern="1200" dirty="0">
                <a:solidFill>
                  <a:srgbClr val="FFFFFF"/>
                </a:solidFill>
                <a:latin typeface="Segoe UI" panose="020B0502040204020203" pitchFamily="34" charset="0"/>
                <a:cs typeface="Segoe UI" panose="020B0502040204020203" pitchFamily="34" charset="0"/>
              </a:rPr>
            </a:br>
            <a:r>
              <a:rPr lang="fr-FR" sz="3600" b="1" dirty="0">
                <a:solidFill>
                  <a:srgbClr val="FFFFFF"/>
                </a:solidFill>
                <a:latin typeface="Segoe UI" panose="020B0502040204020203" pitchFamily="34" charset="0"/>
                <a:cs typeface="Segoe UI" panose="020B0502040204020203" pitchFamily="34" charset="0"/>
              </a:rPr>
              <a:t>Concevez des règles, rôles et modes de </a:t>
            </a:r>
            <a:r>
              <a:rPr lang="fr-FR" sz="3600" b="1" kern="1200" dirty="0">
                <a:solidFill>
                  <a:srgbClr val="FFFFFF"/>
                </a:solidFill>
                <a:latin typeface="Segoe UI" panose="020B0502040204020203" pitchFamily="34" charset="0"/>
                <a:cs typeface="Segoe UI" panose="020B0502040204020203" pitchFamily="34" charset="0"/>
              </a:rPr>
              <a:t>communication</a:t>
            </a:r>
            <a:endParaRPr lang="fr-FR" sz="36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27C48DA-0379-776B-F8FB-F08749AE7122}"/>
              </a:ext>
            </a:extLst>
          </p:cNvPr>
          <p:cNvSpPr txBox="1"/>
          <p:nvPr/>
        </p:nvSpPr>
        <p:spPr>
          <a:xfrm>
            <a:off x="255515" y="3803553"/>
            <a:ext cx="3140242" cy="2431435"/>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Établir des règles de vie</a:t>
            </a:r>
            <a:r>
              <a:rPr lang="fr-FR" sz="2600" dirty="0">
                <a:latin typeface="Segoe UI" panose="020B0502040204020203" pitchFamily="34" charset="0"/>
                <a:cs typeface="Segoe UI" panose="020B0502040204020203" pitchFamily="34" charset="0"/>
              </a:rPr>
              <a:t>,</a:t>
            </a:r>
          </a:p>
          <a:p>
            <a:pPr algn="ctr"/>
            <a:r>
              <a:rPr lang="fr-FR" sz="2000" dirty="0">
                <a:latin typeface="Segoe UI" panose="020B0502040204020203" pitchFamily="34" charset="0"/>
                <a:cs typeface="Segoe UI" panose="020B0502040204020203" pitchFamily="34" charset="0"/>
              </a:rPr>
              <a:t>Comme « pas d’ordinateur et téléphones éteints » ou  « se focaliser sur le travail de groupe »</a:t>
            </a:r>
          </a:p>
        </p:txBody>
      </p:sp>
      <p:sp>
        <p:nvSpPr>
          <p:cNvPr id="8" name="TextBox 7">
            <a:extLst>
              <a:ext uri="{FF2B5EF4-FFF2-40B4-BE49-F238E27FC236}">
                <a16:creationId xmlns:a16="http://schemas.microsoft.com/office/drawing/2014/main" id="{9600956B-56BD-5BBF-E50B-81BC99986FDE}"/>
              </a:ext>
            </a:extLst>
          </p:cNvPr>
          <p:cNvSpPr txBox="1"/>
          <p:nvPr/>
        </p:nvSpPr>
        <p:spPr>
          <a:xfrm>
            <a:off x="3618177" y="3803553"/>
            <a:ext cx="2650171" cy="2092881"/>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Définir les rôles nécessaires et les responsabilités de chacun</a:t>
            </a:r>
            <a:endParaRPr lang="fr-FR" sz="26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E68543D8-DB86-0F06-6131-14E7E682CD69}"/>
              </a:ext>
            </a:extLst>
          </p:cNvPr>
          <p:cNvSpPr txBox="1"/>
          <p:nvPr/>
        </p:nvSpPr>
        <p:spPr>
          <a:xfrm>
            <a:off x="6611732" y="3803553"/>
            <a:ext cx="2870934" cy="2092881"/>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 Hybridation » pour communiquer et apprendre les uns des autres</a:t>
            </a:r>
            <a:endParaRPr lang="fr-FR" sz="26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D5C4F5F2-33F7-E0C2-86BA-7E238E919D2E}"/>
              </a:ext>
            </a:extLst>
          </p:cNvPr>
          <p:cNvSpPr txBox="1"/>
          <p:nvPr/>
        </p:nvSpPr>
        <p:spPr>
          <a:xfrm>
            <a:off x="9675760" y="3803553"/>
            <a:ext cx="2358190" cy="1292662"/>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Définir ce qu’il ne faut </a:t>
            </a:r>
            <a:r>
              <a:rPr lang="fr-FR" sz="2600" b="1" i="1" dirty="0">
                <a:latin typeface="Segoe UI" panose="020B0502040204020203" pitchFamily="34" charset="0"/>
                <a:cs typeface="Segoe UI" panose="020B0502040204020203" pitchFamily="34" charset="0"/>
              </a:rPr>
              <a:t>pas</a:t>
            </a:r>
            <a:r>
              <a:rPr lang="fr-FR" sz="2600" b="1" dirty="0">
                <a:latin typeface="Segoe UI" panose="020B0502040204020203" pitchFamily="34" charset="0"/>
                <a:cs typeface="Segoe UI" panose="020B0502040204020203" pitchFamily="34" charset="0"/>
              </a:rPr>
              <a:t> faire</a:t>
            </a:r>
            <a:endParaRPr lang="fr-FR" sz="2600" dirty="0">
              <a:latin typeface="Segoe UI" panose="020B0502040204020203" pitchFamily="34" charset="0"/>
              <a:cs typeface="Segoe UI" panose="020B0502040204020203" pitchFamily="34" charset="0"/>
            </a:endParaRPr>
          </a:p>
        </p:txBody>
      </p:sp>
      <p:pic>
        <p:nvPicPr>
          <p:cNvPr id="3" name="Graphic 2" descr="Customer review outline">
            <a:extLst>
              <a:ext uri="{FF2B5EF4-FFF2-40B4-BE49-F238E27FC236}">
                <a16:creationId xmlns:a16="http://schemas.microsoft.com/office/drawing/2014/main" id="{76681D50-B00C-E261-AD71-90BFE197A9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84" y="2241811"/>
            <a:ext cx="1554480" cy="1554480"/>
          </a:xfrm>
          <a:prstGeom prst="rect">
            <a:avLst/>
          </a:prstGeom>
        </p:spPr>
      </p:pic>
      <p:pic>
        <p:nvPicPr>
          <p:cNvPr id="14" name="Graphic 13" descr="Clipboard with solid fill">
            <a:extLst>
              <a:ext uri="{FF2B5EF4-FFF2-40B4-BE49-F238E27FC236}">
                <a16:creationId xmlns:a16="http://schemas.microsoft.com/office/drawing/2014/main" id="{D15112E5-459C-0F87-AD2A-9DCE9B1A40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66022" y="2257153"/>
            <a:ext cx="1554480" cy="1554480"/>
          </a:xfrm>
          <a:prstGeom prst="rect">
            <a:avLst/>
          </a:prstGeom>
        </p:spPr>
      </p:pic>
      <p:pic>
        <p:nvPicPr>
          <p:cNvPr id="16" name="Graphic 15" descr="Bee with solid fill">
            <a:extLst>
              <a:ext uri="{FF2B5EF4-FFF2-40B4-BE49-F238E27FC236}">
                <a16:creationId xmlns:a16="http://schemas.microsoft.com/office/drawing/2014/main" id="{F46A424C-F17B-B3E6-2A95-EB330F661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9959" y="2257153"/>
            <a:ext cx="1554480" cy="1554480"/>
          </a:xfrm>
          <a:prstGeom prst="rect">
            <a:avLst/>
          </a:prstGeom>
        </p:spPr>
      </p:pic>
      <p:pic>
        <p:nvPicPr>
          <p:cNvPr id="20" name="Graphic 19" descr="Comment Dislike outline">
            <a:extLst>
              <a:ext uri="{FF2B5EF4-FFF2-40B4-BE49-F238E27FC236}">
                <a16:creationId xmlns:a16="http://schemas.microsoft.com/office/drawing/2014/main" id="{A277EBF3-A4CF-08D8-7462-BE0470DCDD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77615" y="2257153"/>
            <a:ext cx="1554480" cy="1554480"/>
          </a:xfrm>
          <a:prstGeom prst="rect">
            <a:avLst/>
          </a:prstGeom>
        </p:spPr>
      </p:pic>
    </p:spTree>
    <p:extLst>
      <p:ext uri="{BB962C8B-B14F-4D97-AF65-F5344CB8AC3E}">
        <p14:creationId xmlns:p14="http://schemas.microsoft.com/office/powerpoint/2010/main" val="34614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ootball ball on a grass field&#10;&#10;Description automatically generated">
            <a:extLst>
              <a:ext uri="{FF2B5EF4-FFF2-40B4-BE49-F238E27FC236}">
                <a16:creationId xmlns:a16="http://schemas.microsoft.com/office/drawing/2014/main" id="{C47AE0FC-3034-0BD1-68E3-7EC919FC4B39}"/>
              </a:ext>
            </a:extLst>
          </p:cNvPr>
          <p:cNvPicPr>
            <a:picLocks noChangeAspect="1"/>
          </p:cNvPicPr>
          <p:nvPr/>
        </p:nvPicPr>
        <p:blipFill rotWithShape="1">
          <a:blip r:embed="rId3">
            <a:extLst>
              <a:ext uri="{28A0092B-C50C-407E-A947-70E740481C1C}">
                <a14:useLocalDpi xmlns:a14="http://schemas.microsoft.com/office/drawing/2010/main" val="0"/>
              </a:ext>
            </a:extLst>
          </a:blip>
          <a:srcRect l="7536" t="1370" r="9559"/>
          <a:stretch/>
        </p:blipFill>
        <p:spPr>
          <a:xfrm>
            <a:off x="3523487" y="10"/>
            <a:ext cx="9613551" cy="7605646"/>
          </a:xfrm>
          <a:prstGeom prst="rect">
            <a:avLst/>
          </a:prstGeom>
        </p:spPr>
      </p:pic>
      <p:sp>
        <p:nvSpPr>
          <p:cNvPr id="84"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F95BD2-3FCA-47A8-9AD7-EFDC2EFC5A97}"/>
              </a:ext>
            </a:extLst>
          </p:cNvPr>
          <p:cNvSpPr>
            <a:spLocks noGrp="1"/>
          </p:cNvSpPr>
          <p:nvPr>
            <p:ph type="title"/>
          </p:nvPr>
        </p:nvSpPr>
        <p:spPr>
          <a:xfrm>
            <a:off x="477981" y="1122363"/>
            <a:ext cx="4142146" cy="3406269"/>
          </a:xfrm>
        </p:spPr>
        <p:txBody>
          <a:bodyPr vert="horz" lIns="91440" tIns="45720" rIns="91440" bIns="45720" rtlCol="0" anchor="b">
            <a:normAutofit/>
          </a:bodyPr>
          <a:lstStyle/>
          <a:p>
            <a:r>
              <a:rPr lang="fr-FR" sz="4400" i="1" dirty="0">
                <a:solidFill>
                  <a:schemeClr val="bg1"/>
                </a:solidFill>
                <a:latin typeface="Segoe UI" panose="020B0502040204020203" pitchFamily="34" charset="0"/>
                <a:cs typeface="Segoe UI" panose="020B0502040204020203" pitchFamily="34" charset="0"/>
              </a:rPr>
              <a:t>… et ça continue avec la mise en place pour introduire l’activité…</a:t>
            </a:r>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A751CED-D404-3A45-CEAC-A91AD94DB054}"/>
              </a:ext>
            </a:extLst>
          </p:cNvPr>
          <p:cNvSpPr/>
          <p:nvPr/>
        </p:nvSpPr>
        <p:spPr>
          <a:xfrm>
            <a:off x="477980" y="625683"/>
            <a:ext cx="704088" cy="146305"/>
          </a:xfrm>
          <a:prstGeom prst="rect">
            <a:avLst/>
          </a:prstGeom>
          <a:solidFill>
            <a:srgbClr val="1667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19163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B1DF-9729-4856-1D0C-FFA0D8577F1C}"/>
              </a:ext>
            </a:extLst>
          </p:cNvPr>
          <p:cNvSpPr>
            <a:spLocks noGrp="1"/>
          </p:cNvSpPr>
          <p:nvPr>
            <p:ph type="title"/>
          </p:nvPr>
        </p:nvSpPr>
        <p:spPr/>
        <p:txBody>
          <a:bodyPr/>
          <a:lstStyle/>
          <a:p>
            <a:endParaRPr lang="fr-FR" dirty="0"/>
          </a:p>
        </p:txBody>
      </p:sp>
      <p:sp>
        <p:nvSpPr>
          <p:cNvPr id="4" name="Title 1">
            <a:extLst>
              <a:ext uri="{FF2B5EF4-FFF2-40B4-BE49-F238E27FC236}">
                <a16:creationId xmlns:a16="http://schemas.microsoft.com/office/drawing/2014/main" id="{EF9B2634-EFB2-D181-13BC-6FA2CFD91E0D}"/>
              </a:ext>
            </a:extLst>
          </p:cNvPr>
          <p:cNvSpPr txBox="1">
            <a:spLocks/>
          </p:cNvSpPr>
          <p:nvPr/>
        </p:nvSpPr>
        <p:spPr>
          <a:xfrm>
            <a:off x="0" y="0"/>
            <a:ext cx="12192000" cy="2188723"/>
          </a:xfrm>
          <a:prstGeom prst="rect">
            <a:avLst/>
          </a:prstGeom>
          <a:solidFill>
            <a:srgbClr val="16677D"/>
          </a:solidFill>
          <a:effectLst/>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fr-FR" sz="3600" i="1" dirty="0">
                <a:solidFill>
                  <a:srgbClr val="FFFFFF"/>
                </a:solidFill>
                <a:latin typeface="Segoe UI" panose="020B0502040204020203" pitchFamily="34" charset="0"/>
                <a:cs typeface="Segoe UI" panose="020B0502040204020203" pitchFamily="34" charset="0"/>
              </a:rPr>
              <a:t>Défi : Les groupes ne savent pas ce qu’on attend d’eux pour cette activité et pourraient ne pas commencer avant qu’on leur explique plus clairement. </a:t>
            </a:r>
            <a:br>
              <a:rPr lang="fr-FR" sz="3600" i="1" dirty="0">
                <a:solidFill>
                  <a:srgbClr val="FFFFFF"/>
                </a:solidFill>
                <a:latin typeface="Segoe UI" panose="020B0502040204020203" pitchFamily="34" charset="0"/>
                <a:cs typeface="Segoe UI" panose="020B0502040204020203" pitchFamily="34" charset="0"/>
              </a:rPr>
            </a:br>
            <a:r>
              <a:rPr lang="fr-FR" sz="3600" b="1" dirty="0">
                <a:solidFill>
                  <a:srgbClr val="FFFFFF"/>
                </a:solidFill>
                <a:latin typeface="Segoe UI" panose="020B0502040204020203" pitchFamily="34" charset="0"/>
                <a:cs typeface="Segoe UI" panose="020B0502040204020203" pitchFamily="34" charset="0"/>
              </a:rPr>
              <a:t>Prenez le temps d’expliquer clairement l’activité et d’apporter tout soutien additionnel au besoin.</a:t>
            </a:r>
            <a:endParaRPr lang="fr-FR" sz="36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EF43C80F-CAB2-3AFA-A777-0AE007232047}"/>
              </a:ext>
            </a:extLst>
          </p:cNvPr>
          <p:cNvSpPr txBox="1"/>
          <p:nvPr/>
        </p:nvSpPr>
        <p:spPr>
          <a:xfrm>
            <a:off x="964016" y="4554754"/>
            <a:ext cx="2650171" cy="1292662"/>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Temps, Tâches et Thèmes à retenir</a:t>
            </a:r>
            <a:endParaRPr lang="fr-FR" sz="26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2771FF0-60E7-6BB7-377C-AF2F1210DDD3}"/>
              </a:ext>
            </a:extLst>
          </p:cNvPr>
          <p:cNvSpPr txBox="1"/>
          <p:nvPr/>
        </p:nvSpPr>
        <p:spPr>
          <a:xfrm>
            <a:off x="4468782" y="4554754"/>
            <a:ext cx="2650171" cy="492443"/>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Conseils</a:t>
            </a:r>
            <a:endParaRPr lang="fr-FR" sz="26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B4FB251A-A2B5-BC50-31C5-C5E1A367C81E}"/>
              </a:ext>
            </a:extLst>
          </p:cNvPr>
          <p:cNvSpPr txBox="1"/>
          <p:nvPr/>
        </p:nvSpPr>
        <p:spPr>
          <a:xfrm>
            <a:off x="8206075" y="4554754"/>
            <a:ext cx="2650171" cy="892552"/>
          </a:xfrm>
          <a:prstGeom prst="rect">
            <a:avLst/>
          </a:prstGeom>
          <a:noFill/>
        </p:spPr>
        <p:txBody>
          <a:bodyPr wrap="square">
            <a:spAutoFit/>
          </a:bodyPr>
          <a:lstStyle/>
          <a:p>
            <a:pPr algn="ctr"/>
            <a:r>
              <a:rPr lang="fr-FR" sz="2600" b="1" dirty="0">
                <a:latin typeface="Segoe UI" panose="020B0502040204020203" pitchFamily="34" charset="0"/>
                <a:cs typeface="Segoe UI" panose="020B0502040204020203" pitchFamily="34" charset="0"/>
              </a:rPr>
              <a:t>Soutien apporté</a:t>
            </a:r>
            <a:endParaRPr lang="fr-FR" sz="2600" dirty="0">
              <a:latin typeface="Segoe UI" panose="020B0502040204020203" pitchFamily="34" charset="0"/>
              <a:cs typeface="Segoe UI" panose="020B0502040204020203" pitchFamily="34" charset="0"/>
            </a:endParaRPr>
          </a:p>
        </p:txBody>
      </p:sp>
      <p:pic>
        <p:nvPicPr>
          <p:cNvPr id="12" name="Graphic 11" descr="Stopwatch with solid fill">
            <a:extLst>
              <a:ext uri="{FF2B5EF4-FFF2-40B4-BE49-F238E27FC236}">
                <a16:creationId xmlns:a16="http://schemas.microsoft.com/office/drawing/2014/main" id="{2B4004CE-EF07-EF8A-D0B6-BB0C039F5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1861" y="2767069"/>
            <a:ext cx="1554480" cy="1554480"/>
          </a:xfrm>
          <a:prstGeom prst="rect">
            <a:avLst/>
          </a:prstGeom>
        </p:spPr>
      </p:pic>
      <p:pic>
        <p:nvPicPr>
          <p:cNvPr id="14" name="Graphic 13" descr="Lights On with solid fill">
            <a:extLst>
              <a:ext uri="{FF2B5EF4-FFF2-40B4-BE49-F238E27FC236}">
                <a16:creationId xmlns:a16="http://schemas.microsoft.com/office/drawing/2014/main" id="{B85FDB23-E07B-F3D3-7B74-F7A5916B0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16627" y="2767069"/>
            <a:ext cx="1554480" cy="1554480"/>
          </a:xfrm>
          <a:prstGeom prst="rect">
            <a:avLst/>
          </a:prstGeom>
        </p:spPr>
      </p:pic>
      <p:pic>
        <p:nvPicPr>
          <p:cNvPr id="18" name="Graphic 17" descr="Open hand with plant with solid fill">
            <a:extLst>
              <a:ext uri="{FF2B5EF4-FFF2-40B4-BE49-F238E27FC236}">
                <a16:creationId xmlns:a16="http://schemas.microsoft.com/office/drawing/2014/main" id="{9A65D29C-F648-736D-C74E-E39403AF85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3920" y="2767069"/>
            <a:ext cx="1554480" cy="1554480"/>
          </a:xfrm>
          <a:prstGeom prst="rect">
            <a:avLst/>
          </a:prstGeom>
        </p:spPr>
      </p:pic>
      <p:sp>
        <p:nvSpPr>
          <p:cNvPr id="9" name="Star: 5 Points 8">
            <a:extLst>
              <a:ext uri="{FF2B5EF4-FFF2-40B4-BE49-F238E27FC236}">
                <a16:creationId xmlns:a16="http://schemas.microsoft.com/office/drawing/2014/main" id="{08D8B808-7D90-36DE-F0EA-E0A52282C8FE}"/>
              </a:ext>
            </a:extLst>
          </p:cNvPr>
          <p:cNvSpPr/>
          <p:nvPr/>
        </p:nvSpPr>
        <p:spPr>
          <a:xfrm>
            <a:off x="9139814" y="2188723"/>
            <a:ext cx="2762395" cy="2366031"/>
          </a:xfrm>
          <a:prstGeom prst="star5">
            <a:avLst>
              <a:gd name="adj" fmla="val 26294"/>
              <a:gd name="hf" fmla="val 105146"/>
              <a:gd name="vf" fmla="val 11055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atin typeface="Segoe UI" panose="020B0502040204020203" pitchFamily="34" charset="0"/>
                <a:cs typeface="Segoe UI" panose="020B0502040204020203" pitchFamily="34" charset="0"/>
              </a:rPr>
              <a:t>« Perdez » du temps pour en gagner!</a:t>
            </a:r>
          </a:p>
        </p:txBody>
      </p:sp>
    </p:spTree>
    <p:extLst>
      <p:ext uri="{BB962C8B-B14F-4D97-AF65-F5344CB8AC3E}">
        <p14:creationId xmlns:p14="http://schemas.microsoft.com/office/powerpoint/2010/main" val="349309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ACCC-FB4E-A261-1221-5D3B8A18199A}"/>
              </a:ext>
            </a:extLst>
          </p:cNvPr>
          <p:cNvSpPr>
            <a:spLocks noGrp="1"/>
          </p:cNvSpPr>
          <p:nvPr>
            <p:ph type="title"/>
          </p:nvPr>
        </p:nvSpPr>
        <p:spPr/>
        <p:txBody>
          <a:bodyPr/>
          <a:lstStyle/>
          <a:p>
            <a:endParaRPr lang="fr-FR"/>
          </a:p>
        </p:txBody>
      </p:sp>
      <p:sp>
        <p:nvSpPr>
          <p:cNvPr id="4" name="Title 1">
            <a:extLst>
              <a:ext uri="{FF2B5EF4-FFF2-40B4-BE49-F238E27FC236}">
                <a16:creationId xmlns:a16="http://schemas.microsoft.com/office/drawing/2014/main" id="{7C7EA546-0F3A-2562-5009-73875CDE38D0}"/>
              </a:ext>
            </a:extLst>
          </p:cNvPr>
          <p:cNvSpPr txBox="1">
            <a:spLocks/>
          </p:cNvSpPr>
          <p:nvPr/>
        </p:nvSpPr>
        <p:spPr>
          <a:xfrm>
            <a:off x="0" y="0"/>
            <a:ext cx="12192000" cy="2188723"/>
          </a:xfrm>
          <a:prstGeom prst="rect">
            <a:avLst/>
          </a:prstGeom>
          <a:solidFill>
            <a:srgbClr val="16677D"/>
          </a:solid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fr-FR" sz="3600" i="1" dirty="0">
                <a:solidFill>
                  <a:srgbClr val="FFFFFF"/>
                </a:solidFill>
                <a:latin typeface="Segoe UI" panose="020B0502040204020203" pitchFamily="34" charset="0"/>
                <a:cs typeface="Segoe UI" panose="020B0502040204020203" pitchFamily="34" charset="0"/>
              </a:rPr>
              <a:t>Défi : Des membres du groupe se sentent déconnectés du reste du groupe et de l’exercice. Ils sont facilement distraits, moins désireux de remplir leurs rôles, etc.</a:t>
            </a:r>
            <a:br>
              <a:rPr lang="fr-FR" sz="3600" dirty="0">
                <a:solidFill>
                  <a:srgbClr val="FFFFFF"/>
                </a:solidFill>
                <a:latin typeface="Segoe UI" panose="020B0502040204020203" pitchFamily="34" charset="0"/>
                <a:cs typeface="Segoe UI" panose="020B0502040204020203" pitchFamily="34" charset="0"/>
              </a:rPr>
            </a:br>
            <a:r>
              <a:rPr lang="fr-FR" sz="3600" b="1" dirty="0">
                <a:solidFill>
                  <a:srgbClr val="FFFFFF"/>
                </a:solidFill>
                <a:latin typeface="Segoe UI" panose="020B0502040204020203" pitchFamily="34" charset="0"/>
                <a:cs typeface="Segoe UI" panose="020B0502040204020203" pitchFamily="34" charset="0"/>
              </a:rPr>
              <a:t>Cultivez un esprit d’équipe au début de l’activité.</a:t>
            </a:r>
            <a:endParaRPr lang="fr-FR" sz="36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194A501-AF2A-8913-D021-47375E4956D4}"/>
              </a:ext>
            </a:extLst>
          </p:cNvPr>
          <p:cNvSpPr txBox="1"/>
          <p:nvPr/>
        </p:nvSpPr>
        <p:spPr>
          <a:xfrm>
            <a:off x="2741547" y="5096769"/>
            <a:ext cx="2650171" cy="892552"/>
          </a:xfrm>
          <a:prstGeom prst="rect">
            <a:avLst/>
          </a:prstGeom>
          <a:noFill/>
        </p:spPr>
        <p:txBody>
          <a:bodyPr wrap="square">
            <a:spAutoFit/>
          </a:bodyPr>
          <a:lstStyle/>
          <a:p>
            <a:pPr algn="ctr"/>
            <a:r>
              <a:rPr lang="fr-FR" sz="2600" b="1" dirty="0"/>
              <a:t>Nom d’équipe, Drapeau ?</a:t>
            </a:r>
            <a:endParaRPr lang="fr-FR" sz="2600" dirty="0"/>
          </a:p>
        </p:txBody>
      </p:sp>
      <p:sp>
        <p:nvSpPr>
          <p:cNvPr id="6" name="TextBox 5">
            <a:extLst>
              <a:ext uri="{FF2B5EF4-FFF2-40B4-BE49-F238E27FC236}">
                <a16:creationId xmlns:a16="http://schemas.microsoft.com/office/drawing/2014/main" id="{CB776B1C-BAF9-3165-E2CF-A21EDF783797}"/>
              </a:ext>
            </a:extLst>
          </p:cNvPr>
          <p:cNvSpPr txBox="1"/>
          <p:nvPr/>
        </p:nvSpPr>
        <p:spPr>
          <a:xfrm>
            <a:off x="6705939" y="5096769"/>
            <a:ext cx="2650171" cy="892552"/>
          </a:xfrm>
          <a:prstGeom prst="rect">
            <a:avLst/>
          </a:prstGeom>
          <a:noFill/>
        </p:spPr>
        <p:txBody>
          <a:bodyPr wrap="square">
            <a:spAutoFit/>
          </a:bodyPr>
          <a:lstStyle/>
          <a:p>
            <a:pPr algn="ctr"/>
            <a:r>
              <a:rPr lang="fr-FR" sz="2600" b="1" dirty="0"/>
              <a:t>Partager ses forces</a:t>
            </a:r>
            <a:endParaRPr lang="fr-FR" sz="2600" dirty="0"/>
          </a:p>
        </p:txBody>
      </p:sp>
      <p:pic>
        <p:nvPicPr>
          <p:cNvPr id="9" name="Graphic 8" descr="Flag with solid fill">
            <a:extLst>
              <a:ext uri="{FF2B5EF4-FFF2-40B4-BE49-F238E27FC236}">
                <a16:creationId xmlns:a16="http://schemas.microsoft.com/office/drawing/2014/main" id="{68413830-C49E-BF96-CBD7-F1A49CA58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2192" y="2558406"/>
            <a:ext cx="2468880" cy="2468880"/>
          </a:xfrm>
          <a:prstGeom prst="rect">
            <a:avLst/>
          </a:prstGeom>
        </p:spPr>
      </p:pic>
      <p:pic>
        <p:nvPicPr>
          <p:cNvPr id="13" name="Graphic 12" descr="Body builder with solid fill">
            <a:extLst>
              <a:ext uri="{FF2B5EF4-FFF2-40B4-BE49-F238E27FC236}">
                <a16:creationId xmlns:a16="http://schemas.microsoft.com/office/drawing/2014/main" id="{016FACD8-2CED-8FAD-7326-E3CF0A1F34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6584" y="2558406"/>
            <a:ext cx="2468880" cy="2468880"/>
          </a:xfrm>
          <a:prstGeom prst="rect">
            <a:avLst/>
          </a:prstGeom>
        </p:spPr>
      </p:pic>
    </p:spTree>
    <p:extLst>
      <p:ext uri="{BB962C8B-B14F-4D97-AF65-F5344CB8AC3E}">
        <p14:creationId xmlns:p14="http://schemas.microsoft.com/office/powerpoint/2010/main" val="322324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 holding a soccer ball">
            <a:extLst>
              <a:ext uri="{FF2B5EF4-FFF2-40B4-BE49-F238E27FC236}">
                <a16:creationId xmlns:a16="http://schemas.microsoft.com/office/drawing/2014/main" id="{B4813CE1-90DD-AF05-C23C-5FA1F74B900B}"/>
              </a:ext>
            </a:extLst>
          </p:cNvPr>
          <p:cNvPicPr>
            <a:picLocks noChangeAspect="1"/>
          </p:cNvPicPr>
          <p:nvPr/>
        </p:nvPicPr>
        <p:blipFill rotWithShape="1">
          <a:blip r:embed="rId3">
            <a:extLst>
              <a:ext uri="{28A0092B-C50C-407E-A947-70E740481C1C}">
                <a14:useLocalDpi xmlns:a14="http://schemas.microsoft.com/office/drawing/2010/main" val="0"/>
              </a:ext>
            </a:extLst>
          </a:blip>
          <a:srcRect l="13904" t="9091" r="9394"/>
          <a:stretch/>
        </p:blipFill>
        <p:spPr>
          <a:xfrm>
            <a:off x="3523488" y="10"/>
            <a:ext cx="8668512" cy="6857990"/>
          </a:xfrm>
          <a:prstGeom prst="rect">
            <a:avLst/>
          </a:prstGeom>
        </p:spPr>
      </p:pic>
      <p:sp>
        <p:nvSpPr>
          <p:cNvPr id="84"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F95BD2-3FCA-47A8-9AD7-EFDC2EFC5A9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fr-FR" sz="4800" i="1" dirty="0">
                <a:solidFill>
                  <a:schemeClr val="bg1"/>
                </a:solidFill>
              </a:rPr>
              <a:t>… et enfin, le soutien pendant l’activité…</a:t>
            </a:r>
          </a:p>
        </p:txBody>
      </p:sp>
      <p:sp>
        <p:nvSpPr>
          <p:cNvPr id="5" name="Text Placeholder 4">
            <a:extLst>
              <a:ext uri="{FF2B5EF4-FFF2-40B4-BE49-F238E27FC236}">
                <a16:creationId xmlns:a16="http://schemas.microsoft.com/office/drawing/2014/main" id="{866C2693-79C3-48C9-9B80-FF5CEA6BE9B8}"/>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fr-FR" sz="2000">
              <a:solidFill>
                <a:schemeClr val="bg1"/>
              </a:solidFill>
            </a:endParaRPr>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1952EA-9DA7-2F54-1ABB-8AD218EC0058}"/>
              </a:ext>
            </a:extLst>
          </p:cNvPr>
          <p:cNvSpPr/>
          <p:nvPr/>
        </p:nvSpPr>
        <p:spPr>
          <a:xfrm>
            <a:off x="477980" y="625683"/>
            <a:ext cx="704088" cy="146305"/>
          </a:xfrm>
          <a:prstGeom prst="rect">
            <a:avLst/>
          </a:prstGeom>
          <a:solidFill>
            <a:srgbClr val="1667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58416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E639-B702-BD8A-C9EA-2D3EEBB9721B}"/>
              </a:ext>
            </a:extLst>
          </p:cNvPr>
          <p:cNvSpPr>
            <a:spLocks noGrp="1"/>
          </p:cNvSpPr>
          <p:nvPr>
            <p:ph type="title"/>
          </p:nvPr>
        </p:nvSpPr>
        <p:spPr/>
        <p:txBody>
          <a:bodyPr/>
          <a:lstStyle/>
          <a:p>
            <a:endParaRPr lang="fr-FR" dirty="0"/>
          </a:p>
        </p:txBody>
      </p:sp>
      <p:sp>
        <p:nvSpPr>
          <p:cNvPr id="4" name="Title 1">
            <a:extLst>
              <a:ext uri="{FF2B5EF4-FFF2-40B4-BE49-F238E27FC236}">
                <a16:creationId xmlns:a16="http://schemas.microsoft.com/office/drawing/2014/main" id="{2DD34D1F-95DA-FEDD-06A9-8B03554199EE}"/>
              </a:ext>
            </a:extLst>
          </p:cNvPr>
          <p:cNvSpPr txBox="1">
            <a:spLocks/>
          </p:cNvSpPr>
          <p:nvPr/>
        </p:nvSpPr>
        <p:spPr>
          <a:xfrm>
            <a:off x="0" y="1"/>
            <a:ext cx="12192000" cy="2122266"/>
          </a:xfrm>
          <a:prstGeom prst="rect">
            <a:avLst/>
          </a:prstGeom>
          <a:solidFill>
            <a:srgbClr val="16677D"/>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fr-FR" sz="3000" i="1" dirty="0">
                <a:solidFill>
                  <a:srgbClr val="FFFFFF"/>
                </a:solidFill>
                <a:latin typeface="Segoe UI" panose="020B0502040204020203" pitchFamily="34" charset="0"/>
                <a:cs typeface="Segoe UI" panose="020B0502040204020203" pitchFamily="34" charset="0"/>
              </a:rPr>
              <a:t>Défis : Les équipes n’arrivent pas à comprendre et/ou faire quelque chose, alors elles s’arrêtent de travailler ou font autre chose</a:t>
            </a:r>
            <a:r>
              <a:rPr lang="fr-FR" sz="3000" dirty="0">
                <a:solidFill>
                  <a:srgbClr val="FFFFFF"/>
                </a:solidFill>
                <a:latin typeface="Segoe UI" panose="020B0502040204020203" pitchFamily="34" charset="0"/>
                <a:cs typeface="Segoe UI" panose="020B0502040204020203" pitchFamily="34" charset="0"/>
              </a:rPr>
              <a:t>.</a:t>
            </a:r>
            <a:br>
              <a:rPr lang="fr-FR" sz="3000" dirty="0">
                <a:solidFill>
                  <a:srgbClr val="FFFFFF"/>
                </a:solidFill>
                <a:latin typeface="Segoe UI" panose="020B0502040204020203" pitchFamily="34" charset="0"/>
                <a:cs typeface="Segoe UI" panose="020B0502040204020203" pitchFamily="34" charset="0"/>
              </a:rPr>
            </a:br>
            <a:r>
              <a:rPr lang="fr-FR" sz="3000" b="1" dirty="0">
                <a:solidFill>
                  <a:srgbClr val="FFFFFF"/>
                </a:solidFill>
                <a:latin typeface="Segoe UI" panose="020B0502040204020203" pitchFamily="34" charset="0"/>
                <a:cs typeface="Segoe UI" panose="020B0502040204020203" pitchFamily="34" charset="0"/>
              </a:rPr>
              <a:t>Circulez ! Allez voir les groupes, observez, intervenez si nécessaire ou quand vous êtes sollicités.</a:t>
            </a:r>
            <a:endParaRPr lang="fr-FR" sz="3000" dirty="0">
              <a:latin typeface="Segoe UI" panose="020B0502040204020203" pitchFamily="34" charset="0"/>
              <a:cs typeface="Segoe UI" panose="020B0502040204020203" pitchFamily="34" charset="0"/>
            </a:endParaRPr>
          </a:p>
        </p:txBody>
      </p:sp>
      <p:sp>
        <p:nvSpPr>
          <p:cNvPr id="5" name="Content Placeholder 4">
            <a:extLst>
              <a:ext uri="{FF2B5EF4-FFF2-40B4-BE49-F238E27FC236}">
                <a16:creationId xmlns:a16="http://schemas.microsoft.com/office/drawing/2014/main" id="{DA1AE2F8-FDE1-98ED-E644-B227C846F393}"/>
              </a:ext>
            </a:extLst>
          </p:cNvPr>
          <p:cNvSpPr txBox="1">
            <a:spLocks/>
          </p:cNvSpPr>
          <p:nvPr/>
        </p:nvSpPr>
        <p:spPr>
          <a:xfrm>
            <a:off x="4280359" y="2122266"/>
            <a:ext cx="7491337" cy="41938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spcBef>
                <a:spcPts val="0"/>
              </a:spcBef>
              <a:spcAft>
                <a:spcPts val="600"/>
              </a:spcAft>
              <a:buFont typeface="Arial" panose="020B0604020202020204" pitchFamily="34" charset="0"/>
              <a:buNone/>
              <a:tabLst>
                <a:tab pos="457200" algn="l"/>
              </a:tabLst>
            </a:pPr>
            <a:r>
              <a:rPr lang="fr-FR" sz="2400" dirty="0">
                <a:latin typeface="Segoe UI" panose="020B0502040204020203" pitchFamily="34" charset="0"/>
                <a:ea typeface="Times New Roman" panose="02020603050405020304" pitchFamily="18" charset="0"/>
                <a:cs typeface="Segoe UI" panose="020B0502040204020203" pitchFamily="34" charset="0"/>
              </a:rPr>
              <a:t>Votre présence et vos mouvements dans la salle sont essentiels pendant les travaux en petits groupes. Vous devez être </a:t>
            </a:r>
            <a:r>
              <a:rPr lang="fr-FR" sz="2400" b="1" dirty="0">
                <a:latin typeface="Segoe UI" panose="020B0502040204020203" pitchFamily="34" charset="0"/>
                <a:ea typeface="Times New Roman" panose="02020603050405020304" pitchFamily="18" charset="0"/>
                <a:cs typeface="Segoe UI" panose="020B0502040204020203" pitchFamily="34" charset="0"/>
              </a:rPr>
              <a:t>facilement accessible </a:t>
            </a:r>
            <a:r>
              <a:rPr lang="fr-FR" sz="2400" dirty="0">
                <a:latin typeface="Segoe UI" panose="020B0502040204020203" pitchFamily="34" charset="0"/>
                <a:ea typeface="Times New Roman" panose="02020603050405020304" pitchFamily="18" charset="0"/>
                <a:cs typeface="Segoe UI" panose="020B0502040204020203" pitchFamily="34" charset="0"/>
              </a:rPr>
              <a:t>quand les groupes ont des questions à vous poser, et </a:t>
            </a:r>
            <a:r>
              <a:rPr lang="fr-FR" sz="2400" b="1" dirty="0">
                <a:latin typeface="Segoe UI" panose="020B0502040204020203" pitchFamily="34" charset="0"/>
                <a:ea typeface="Times New Roman" panose="02020603050405020304" pitchFamily="18" charset="0"/>
                <a:cs typeface="Segoe UI" panose="020B0502040204020203" pitchFamily="34" charset="0"/>
              </a:rPr>
              <a:t>écouter </a:t>
            </a:r>
            <a:r>
              <a:rPr lang="fr-FR" sz="2400" dirty="0">
                <a:latin typeface="Segoe UI" panose="020B0502040204020203" pitchFamily="34" charset="0"/>
                <a:ea typeface="Times New Roman" panose="02020603050405020304" pitchFamily="18" charset="0"/>
                <a:cs typeface="Segoe UI" panose="020B0502040204020203" pitchFamily="34" charset="0"/>
              </a:rPr>
              <a:t>les conversations en petits groupes pour vous assurer que les instructions ont été claires, et que les groupes avancent dans la bonne direction.</a:t>
            </a:r>
          </a:p>
          <a:p>
            <a:pPr marL="0" indent="0" fontAlgn="ctr">
              <a:spcBef>
                <a:spcPts val="0"/>
              </a:spcBef>
              <a:spcAft>
                <a:spcPts val="600"/>
              </a:spcAft>
              <a:buFont typeface="Arial" panose="020B0604020202020204" pitchFamily="34" charset="0"/>
              <a:buNone/>
              <a:tabLst>
                <a:tab pos="457200" algn="l"/>
              </a:tabLst>
            </a:pPr>
            <a:endParaRPr lang="fr-FR" sz="2400" dirty="0">
              <a:latin typeface="Segoe UI" panose="020B0502040204020203" pitchFamily="34" charset="0"/>
              <a:ea typeface="Times New Roman" panose="02020603050405020304" pitchFamily="18" charset="0"/>
              <a:cs typeface="Segoe UI" panose="020B0502040204020203" pitchFamily="34" charset="0"/>
            </a:endParaRPr>
          </a:p>
          <a:p>
            <a:pPr marL="0" indent="0" fontAlgn="ctr">
              <a:spcBef>
                <a:spcPts val="0"/>
              </a:spcBef>
              <a:spcAft>
                <a:spcPts val="600"/>
              </a:spcAft>
              <a:buFont typeface="Arial" panose="020B0604020202020204" pitchFamily="34" charset="0"/>
              <a:buNone/>
              <a:tabLst>
                <a:tab pos="457200" algn="l"/>
              </a:tabLst>
            </a:pPr>
            <a:r>
              <a:rPr lang="fr-FR" sz="2400" dirty="0">
                <a:latin typeface="Segoe UI" panose="020B0502040204020203" pitchFamily="34" charset="0"/>
                <a:ea typeface="Times New Roman" panose="02020603050405020304" pitchFamily="18" charset="0"/>
                <a:cs typeface="Segoe UI" panose="020B0502040204020203" pitchFamily="34" charset="0"/>
              </a:rPr>
              <a:t>En outre, malheureusement, certains participants se sentiront plus libres de se déconnecter du groupe s’ils ne sentent pas le regard des animateurs de la session sur eux.</a:t>
            </a:r>
            <a:endParaRPr lang="fr-FR" sz="2400" dirty="0">
              <a:latin typeface="Segoe UI" panose="020B0502040204020203" pitchFamily="34" charset="0"/>
              <a:ea typeface="Calibri" panose="020F050202020403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D80C75B2-ECC3-51A9-184D-E885D02F06F2}"/>
              </a:ext>
            </a:extLst>
          </p:cNvPr>
          <p:cNvGrpSpPr/>
          <p:nvPr/>
        </p:nvGrpSpPr>
        <p:grpSpPr>
          <a:xfrm>
            <a:off x="497850" y="2433603"/>
            <a:ext cx="3275253" cy="3930651"/>
            <a:chOff x="683274" y="1762862"/>
            <a:chExt cx="3379874" cy="4518104"/>
          </a:xfrm>
        </p:grpSpPr>
        <p:pic>
          <p:nvPicPr>
            <p:cNvPr id="7" name="Picture 2">
              <a:extLst>
                <a:ext uri="{FF2B5EF4-FFF2-40B4-BE49-F238E27FC236}">
                  <a16:creationId xmlns:a16="http://schemas.microsoft.com/office/drawing/2014/main" id="{7C3ABEAF-FAC7-3A81-6303-EC3E205D3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80" y="2093396"/>
              <a:ext cx="969669" cy="969669"/>
            </a:xfrm>
            <a:prstGeom prst="rect">
              <a:avLst/>
            </a:prstGeom>
            <a:noFill/>
            <a:extLst>
              <a:ext uri="{909E8E84-426E-40DD-AFC4-6F175D3DCCD1}">
                <a14:hiddenFill xmlns:a14="http://schemas.microsoft.com/office/drawing/2010/main">
                  <a:solidFill>
                    <a:srgbClr val="FFFFFF"/>
                  </a:solidFill>
                </a14:hiddenFill>
              </a:ext>
            </a:extLst>
          </p:spPr>
        </p:pic>
        <p:sp>
          <p:nvSpPr>
            <p:cNvPr id="8" name="Arrow: U-Turn 7">
              <a:extLst>
                <a:ext uri="{FF2B5EF4-FFF2-40B4-BE49-F238E27FC236}">
                  <a16:creationId xmlns:a16="http://schemas.microsoft.com/office/drawing/2014/main" id="{7D1E4705-6B08-4928-E94A-0C84BEEB957A}"/>
                </a:ext>
              </a:extLst>
            </p:cNvPr>
            <p:cNvSpPr/>
            <p:nvPr/>
          </p:nvSpPr>
          <p:spPr>
            <a:xfrm rot="3549529">
              <a:off x="2488481" y="2549124"/>
              <a:ext cx="1863405" cy="1285928"/>
            </a:xfrm>
            <a:prstGeom prst="uturnArrow">
              <a:avLst>
                <a:gd name="adj1" fmla="val 9356"/>
                <a:gd name="adj2" fmla="val 13597"/>
                <a:gd name="adj3" fmla="val 22368"/>
                <a:gd name="adj4" fmla="val 65570"/>
                <a:gd name="adj5" fmla="val 10000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9" name="Picture 2">
              <a:extLst>
                <a:ext uri="{FF2B5EF4-FFF2-40B4-BE49-F238E27FC236}">
                  <a16:creationId xmlns:a16="http://schemas.microsoft.com/office/drawing/2014/main" id="{6BDF7808-5689-53C1-0397-5402D25C6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316" y="2825639"/>
              <a:ext cx="969669" cy="969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08B595D-F194-E3D0-A1BF-FF7C93C7A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675" y="4620161"/>
              <a:ext cx="969669" cy="96966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U-Turn 10">
              <a:extLst>
                <a:ext uri="{FF2B5EF4-FFF2-40B4-BE49-F238E27FC236}">
                  <a16:creationId xmlns:a16="http://schemas.microsoft.com/office/drawing/2014/main" id="{9ECF9C24-AE52-5BB4-0181-A3CC95F7F4E4}"/>
                </a:ext>
              </a:extLst>
            </p:cNvPr>
            <p:cNvSpPr/>
            <p:nvPr/>
          </p:nvSpPr>
          <p:spPr>
            <a:xfrm rot="13855578" flipH="1">
              <a:off x="2173619" y="4706300"/>
              <a:ext cx="1863405" cy="1285928"/>
            </a:xfrm>
            <a:prstGeom prst="uturnArrow">
              <a:avLst>
                <a:gd name="adj1" fmla="val 9356"/>
                <a:gd name="adj2" fmla="val 13597"/>
                <a:gd name="adj3" fmla="val 22368"/>
                <a:gd name="adj4" fmla="val 65570"/>
                <a:gd name="adj5" fmla="val 10000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sp>
          <p:nvSpPr>
            <p:cNvPr id="12" name="Arrow: U-Turn 11">
              <a:extLst>
                <a:ext uri="{FF2B5EF4-FFF2-40B4-BE49-F238E27FC236}">
                  <a16:creationId xmlns:a16="http://schemas.microsoft.com/office/drawing/2014/main" id="{CB2C03E4-57AE-1529-CA75-0B67B87E2C67}"/>
                </a:ext>
              </a:extLst>
            </p:cNvPr>
            <p:cNvSpPr/>
            <p:nvPr/>
          </p:nvSpPr>
          <p:spPr>
            <a:xfrm rot="14072094" flipH="1">
              <a:off x="394535" y="2051601"/>
              <a:ext cx="1863405" cy="1285928"/>
            </a:xfrm>
            <a:prstGeom prst="uturnArrow">
              <a:avLst>
                <a:gd name="adj1" fmla="val 9356"/>
                <a:gd name="adj2" fmla="val 13597"/>
                <a:gd name="adj3" fmla="val 22368"/>
                <a:gd name="adj4" fmla="val 65570"/>
                <a:gd name="adj5" fmla="val 10000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0222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076C-C852-246A-0F58-8C58667BCE00}"/>
              </a:ext>
            </a:extLst>
          </p:cNvPr>
          <p:cNvSpPr>
            <a:spLocks noGrp="1"/>
          </p:cNvSpPr>
          <p:nvPr>
            <p:ph type="title"/>
          </p:nvPr>
        </p:nvSpPr>
        <p:spPr/>
        <p:txBody>
          <a:bodyPr/>
          <a:lstStyle/>
          <a:p>
            <a:endParaRPr lang="fr-FR" dirty="0"/>
          </a:p>
        </p:txBody>
      </p:sp>
      <p:sp>
        <p:nvSpPr>
          <p:cNvPr id="4" name="Title 1">
            <a:extLst>
              <a:ext uri="{FF2B5EF4-FFF2-40B4-BE49-F238E27FC236}">
                <a16:creationId xmlns:a16="http://schemas.microsoft.com/office/drawing/2014/main" id="{15A4E0F6-1CE3-8350-BC40-ED88873E465B}"/>
              </a:ext>
            </a:extLst>
          </p:cNvPr>
          <p:cNvSpPr txBox="1">
            <a:spLocks/>
          </p:cNvSpPr>
          <p:nvPr/>
        </p:nvSpPr>
        <p:spPr>
          <a:xfrm>
            <a:off x="0" y="1"/>
            <a:ext cx="12192000" cy="1860372"/>
          </a:xfrm>
          <a:prstGeom prst="rect">
            <a:avLst/>
          </a:prstGeom>
          <a:solidFill>
            <a:srgbClr val="16677D"/>
          </a:solidFill>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fr-FR" sz="3600" i="1" dirty="0">
                <a:solidFill>
                  <a:srgbClr val="FFFFFF"/>
                </a:solidFill>
                <a:latin typeface="Segoe UI" panose="020B0502040204020203" pitchFamily="34" charset="0"/>
                <a:cs typeface="Segoe UI" panose="020B0502040204020203" pitchFamily="34" charset="0"/>
              </a:rPr>
              <a:t>Défi : Il peut arriver, même si c’est rare, qu’un participant refuse de participer et soit une distraction pour les autres.</a:t>
            </a:r>
            <a:br>
              <a:rPr lang="fr-FR" sz="3600" b="1" dirty="0">
                <a:solidFill>
                  <a:srgbClr val="FFFFFF"/>
                </a:solidFill>
                <a:latin typeface="Segoe UI" panose="020B0502040204020203" pitchFamily="34" charset="0"/>
                <a:cs typeface="Segoe UI" panose="020B0502040204020203" pitchFamily="34" charset="0"/>
              </a:rPr>
            </a:br>
            <a:r>
              <a:rPr lang="fr-FR" sz="3600" b="1" dirty="0">
                <a:solidFill>
                  <a:srgbClr val="FFFFFF"/>
                </a:solidFill>
                <a:latin typeface="Segoe UI" panose="020B0502040204020203" pitchFamily="34" charset="0"/>
                <a:cs typeface="Segoe UI" panose="020B0502040204020203" pitchFamily="34" charset="0"/>
              </a:rPr>
              <a:t>[</a:t>
            </a:r>
            <a:r>
              <a:rPr lang="fr-FR" sz="3600" b="1" i="1" dirty="0">
                <a:solidFill>
                  <a:srgbClr val="FFFFFF"/>
                </a:solidFill>
                <a:latin typeface="Segoe UI" panose="020B0502040204020203" pitchFamily="34" charset="0"/>
                <a:cs typeface="Segoe UI" panose="020B0502040204020203" pitchFamily="34" charset="0"/>
              </a:rPr>
              <a:t>Si nécessaire</a:t>
            </a:r>
            <a:r>
              <a:rPr lang="fr-FR" sz="3600" b="1" dirty="0">
                <a:solidFill>
                  <a:srgbClr val="FFFFFF"/>
                </a:solidFill>
                <a:latin typeface="Segoe UI" panose="020B0502040204020203" pitchFamily="34" charset="0"/>
                <a:cs typeface="Segoe UI" panose="020B0502040204020203" pitchFamily="34" charset="0"/>
              </a:rPr>
              <a:t>] Donnez-lui l’option de se retirer.</a:t>
            </a:r>
            <a:endParaRPr lang="fr-FR" sz="3400" dirty="0">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2B453FB8-D50B-5AE8-312C-CC2497DAB87D}"/>
              </a:ext>
            </a:extLst>
          </p:cNvPr>
          <p:cNvGrpSpPr/>
          <p:nvPr/>
        </p:nvGrpSpPr>
        <p:grpSpPr>
          <a:xfrm>
            <a:off x="8325351" y="3700154"/>
            <a:ext cx="847441" cy="1626171"/>
            <a:chOff x="7869839" y="3864271"/>
            <a:chExt cx="563880" cy="1082040"/>
          </a:xfrm>
        </p:grpSpPr>
        <p:sp>
          <p:nvSpPr>
            <p:cNvPr id="6" name="Oval 5">
              <a:extLst>
                <a:ext uri="{FF2B5EF4-FFF2-40B4-BE49-F238E27FC236}">
                  <a16:creationId xmlns:a16="http://schemas.microsoft.com/office/drawing/2014/main" id="{98E686DC-D4D6-E6AB-CB86-BB6EAC6F40B7}"/>
                </a:ext>
              </a:extLst>
            </p:cNvPr>
            <p:cNvSpPr/>
            <p:nvPr/>
          </p:nvSpPr>
          <p:spPr>
            <a:xfrm>
              <a:off x="7869839" y="3864271"/>
              <a:ext cx="563880" cy="1082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Picture 2">
              <a:extLst>
                <a:ext uri="{FF2B5EF4-FFF2-40B4-BE49-F238E27FC236}">
                  <a16:creationId xmlns:a16="http://schemas.microsoft.com/office/drawing/2014/main" id="{960F8BB7-1183-12F1-E080-1590408BFC5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9251" t="-388" r="50000" b="53775"/>
            <a:stretch/>
          </p:blipFill>
          <p:spPr bwMode="auto">
            <a:xfrm>
              <a:off x="7903845" y="4043086"/>
              <a:ext cx="529874" cy="803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A750B6FB-21F8-349F-E2E0-2B360D34C8A6}"/>
              </a:ext>
            </a:extLst>
          </p:cNvPr>
          <p:cNvGrpSpPr/>
          <p:nvPr/>
        </p:nvGrpSpPr>
        <p:grpSpPr>
          <a:xfrm>
            <a:off x="2329808" y="3506205"/>
            <a:ext cx="1723209" cy="1902023"/>
            <a:chOff x="2208711" y="3870960"/>
            <a:chExt cx="1723209" cy="1902023"/>
          </a:xfrm>
        </p:grpSpPr>
        <p:sp>
          <p:nvSpPr>
            <p:cNvPr id="9" name="Oval 8">
              <a:extLst>
                <a:ext uri="{FF2B5EF4-FFF2-40B4-BE49-F238E27FC236}">
                  <a16:creationId xmlns:a16="http://schemas.microsoft.com/office/drawing/2014/main" id="{ECE4AD0F-6921-0F22-80A6-6FC4CE87E83B}"/>
                </a:ext>
              </a:extLst>
            </p:cNvPr>
            <p:cNvSpPr/>
            <p:nvPr/>
          </p:nvSpPr>
          <p:spPr>
            <a:xfrm>
              <a:off x="2499360" y="3870960"/>
              <a:ext cx="563880" cy="1082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a:extLst>
                <a:ext uri="{FF2B5EF4-FFF2-40B4-BE49-F238E27FC236}">
                  <a16:creationId xmlns:a16="http://schemas.microsoft.com/office/drawing/2014/main" id="{3E055029-463E-FF17-A85D-AA43E405F991}"/>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8711" y="4049774"/>
              <a:ext cx="1723209" cy="172320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FE53887A-0454-B69A-F256-B00358CD2803}"/>
              </a:ext>
            </a:extLst>
          </p:cNvPr>
          <p:cNvSpPr txBox="1"/>
          <p:nvPr/>
        </p:nvSpPr>
        <p:spPr>
          <a:xfrm>
            <a:off x="1073998" y="5498864"/>
            <a:ext cx="4371192" cy="677108"/>
          </a:xfrm>
          <a:prstGeom prst="rect">
            <a:avLst/>
          </a:prstGeom>
          <a:noFill/>
        </p:spPr>
        <p:txBody>
          <a:bodyPr wrap="square">
            <a:spAutoFit/>
          </a:bodyPr>
          <a:lstStyle/>
          <a:p>
            <a:pPr algn="ctr"/>
            <a:r>
              <a:rPr lang="fr-FR" sz="1900" b="1" dirty="0">
                <a:effectLst/>
                <a:latin typeface="Segoe UI" panose="020B0502040204020203" pitchFamily="34" charset="0"/>
                <a:ea typeface="Times New Roman" panose="02020603050405020304" pitchFamily="18" charset="0"/>
                <a:cs typeface="Segoe UI" panose="020B0502040204020203" pitchFamily="34" charset="0"/>
              </a:rPr>
              <a:t>1) </a:t>
            </a:r>
            <a:r>
              <a:rPr lang="fr-FR" sz="1900" b="1" dirty="0">
                <a:latin typeface="Segoe UI" panose="020B0502040204020203" pitchFamily="34" charset="0"/>
                <a:ea typeface="Times New Roman" panose="02020603050405020304" pitchFamily="18" charset="0"/>
                <a:cs typeface="Segoe UI" panose="020B0502040204020203" pitchFamily="34" charset="0"/>
              </a:rPr>
              <a:t>Rester assis au sein du groupe et participer activement à la discussion</a:t>
            </a:r>
            <a:endParaRPr lang="fr-FR" sz="1900" b="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5AA46062-13BC-30E5-4C6C-5E968008A230}"/>
              </a:ext>
            </a:extLst>
          </p:cNvPr>
          <p:cNvSpPr txBox="1"/>
          <p:nvPr/>
        </p:nvSpPr>
        <p:spPr>
          <a:xfrm>
            <a:off x="6563475" y="5320396"/>
            <a:ext cx="4371192" cy="969496"/>
          </a:xfrm>
          <a:prstGeom prst="rect">
            <a:avLst/>
          </a:prstGeom>
          <a:noFill/>
        </p:spPr>
        <p:txBody>
          <a:bodyPr wrap="square">
            <a:spAutoFit/>
          </a:bodyPr>
          <a:lstStyle/>
          <a:p>
            <a:pPr algn="ctr"/>
            <a:r>
              <a:rPr lang="fr-FR" sz="1900" b="1" dirty="0">
                <a:effectLst/>
                <a:latin typeface="Segoe UI" panose="020B0502040204020203" pitchFamily="34" charset="0"/>
                <a:ea typeface="Times New Roman" panose="02020603050405020304" pitchFamily="18" charset="0"/>
                <a:cs typeface="Segoe UI" panose="020B0502040204020203" pitchFamily="34" charset="0"/>
              </a:rPr>
              <a:t>2) </a:t>
            </a:r>
            <a:r>
              <a:rPr lang="fr-FR" sz="1900" b="1" dirty="0">
                <a:latin typeface="Segoe UI" panose="020B0502040204020203" pitchFamily="34" charset="0"/>
                <a:ea typeface="Times New Roman" panose="02020603050405020304" pitchFamily="18" charset="0"/>
                <a:cs typeface="Segoe UI" panose="020B0502040204020203" pitchFamily="34" charset="0"/>
              </a:rPr>
              <a:t>Trouver un endroit dehors ou sur le côté de la salle jusqu’à la fin de l’activité</a:t>
            </a:r>
            <a:endParaRPr lang="fr-FR" sz="1900" b="1" dirty="0">
              <a:latin typeface="Segoe UI" panose="020B0502040204020203" pitchFamily="34" charset="0"/>
              <a:cs typeface="Segoe UI" panose="020B0502040204020203" pitchFamily="34" charset="0"/>
            </a:endParaRPr>
          </a:p>
        </p:txBody>
      </p:sp>
      <p:sp>
        <p:nvSpPr>
          <p:cNvPr id="13" name="Star: 5 Points 12">
            <a:extLst>
              <a:ext uri="{FF2B5EF4-FFF2-40B4-BE49-F238E27FC236}">
                <a16:creationId xmlns:a16="http://schemas.microsoft.com/office/drawing/2014/main" id="{FA41A2E4-924B-4849-5D5B-C482FCB84962}"/>
              </a:ext>
            </a:extLst>
          </p:cNvPr>
          <p:cNvSpPr/>
          <p:nvPr/>
        </p:nvSpPr>
        <p:spPr>
          <a:xfrm>
            <a:off x="9390326" y="2684041"/>
            <a:ext cx="2571997" cy="2162095"/>
          </a:xfrm>
          <a:prstGeom prst="star5">
            <a:avLst>
              <a:gd name="adj" fmla="val 26294"/>
              <a:gd name="hf" fmla="val 105146"/>
              <a:gd name="vf" fmla="val 110557"/>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atin typeface="Segoe UI" panose="020B0502040204020203" pitchFamily="34" charset="0"/>
                <a:cs typeface="Segoe UI" panose="020B0502040204020203" pitchFamily="34" charset="0"/>
              </a:rPr>
              <a:t>Faites attention au ton de votre voix!</a:t>
            </a:r>
          </a:p>
        </p:txBody>
      </p:sp>
      <p:sp>
        <p:nvSpPr>
          <p:cNvPr id="14" name="Content Placeholder 4">
            <a:extLst>
              <a:ext uri="{FF2B5EF4-FFF2-40B4-BE49-F238E27FC236}">
                <a16:creationId xmlns:a16="http://schemas.microsoft.com/office/drawing/2014/main" id="{6F8000FC-DCE1-D408-B479-88A5C0C3D4F1}"/>
              </a:ext>
            </a:extLst>
          </p:cNvPr>
          <p:cNvSpPr txBox="1">
            <a:spLocks/>
          </p:cNvSpPr>
          <p:nvPr/>
        </p:nvSpPr>
        <p:spPr>
          <a:xfrm>
            <a:off x="229677" y="1938814"/>
            <a:ext cx="11732647" cy="14998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spcBef>
                <a:spcPts val="0"/>
              </a:spcBef>
              <a:buFont typeface="Arial" panose="020B0604020202020204" pitchFamily="34" charset="0"/>
              <a:buNone/>
              <a:tabLst>
                <a:tab pos="457200" algn="l"/>
              </a:tabLst>
            </a:pPr>
            <a:r>
              <a:rPr lang="fr-FR" sz="2200" dirty="0">
                <a:latin typeface="Segoe UI" panose="020B0502040204020203" pitchFamily="34" charset="0"/>
                <a:ea typeface="Times New Roman" panose="02020603050405020304" pitchFamily="18" charset="0"/>
                <a:cs typeface="Segoe UI" panose="020B0502040204020203" pitchFamily="34" charset="0"/>
              </a:rPr>
              <a:t>Essayez de vous rapprocher informellement de cette personne pour lui dire que vous avez remarqué son manque de participation, et que vous craignez que cela affecte autant le bien-être et l’apprentissage du groupe que le sien.</a:t>
            </a:r>
            <a:endParaRPr lang="fr-FR" sz="1200" dirty="0">
              <a:latin typeface="Segoe UI" panose="020B0502040204020203" pitchFamily="34" charset="0"/>
              <a:ea typeface="Times New Roman" panose="02020603050405020304" pitchFamily="18" charset="0"/>
              <a:cs typeface="Segoe UI" panose="020B0502040204020203" pitchFamily="34" charset="0"/>
            </a:endParaRPr>
          </a:p>
          <a:p>
            <a:pPr marL="0" indent="0" fontAlgn="ctr">
              <a:spcBef>
                <a:spcPts val="0"/>
              </a:spcBef>
              <a:buFont typeface="Arial" panose="020B0604020202020204" pitchFamily="34" charset="0"/>
              <a:buNone/>
              <a:tabLst>
                <a:tab pos="457200" algn="l"/>
              </a:tabLst>
            </a:pPr>
            <a:r>
              <a:rPr lang="fr-FR" sz="2200" dirty="0">
                <a:latin typeface="Segoe UI" panose="020B0502040204020203" pitchFamily="34" charset="0"/>
                <a:ea typeface="Times New Roman" panose="02020603050405020304" pitchFamily="18" charset="0"/>
                <a:cs typeface="Segoe UI" panose="020B0502040204020203" pitchFamily="34" charset="0"/>
              </a:rPr>
              <a:t>Donnez-lui, avec bienveillance et sans jugement, deux options :</a:t>
            </a:r>
            <a:endParaRPr lang="fr-FR"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53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326992" y="5691636"/>
            <a:ext cx="8104627" cy="1077218"/>
          </a:xfrm>
          <a:prstGeom prst="rect">
            <a:avLst/>
          </a:prstGeom>
          <a:noFill/>
        </p:spPr>
        <p:txBody>
          <a:bodyPr wrap="square" rtlCol="0">
            <a:spAutoFit/>
          </a:bodyP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En adaptant, adoptant ou partageant cet outil, veuillez utiliser la référence suivante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 Concevoir et stimuler la participation dans les travaux de groupe », créé par </a:t>
            </a:r>
            <a:r>
              <a:rPr kumimoji="0" lang="en-US"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PMA (Performance Monitoring for Action) avec Sarah Nehrling.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Publié en juin 2024. </a:t>
            </a:r>
            <a:r>
              <a:rPr kumimoji="0" lang="fr-FR" sz="16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CC BY-NC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4.0.</a:t>
            </a: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1628142" y="361598"/>
            <a:ext cx="8935716" cy="240065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000" b="1" i="0" u="none" strike="noStrike" kern="1200" cap="none" spc="0" normalizeH="0" baseline="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Concevoir et stimuler la participation dans les</a:t>
            </a:r>
            <a:r>
              <a:rPr lang="fr-FR" sz="5000" b="1" dirty="0">
                <a:solidFill>
                  <a:srgbClr val="FFFFFF"/>
                </a:solidFill>
                <a:latin typeface="Segoe UI" panose="020B0502040204020203" pitchFamily="34" charset="0"/>
                <a:ea typeface="Segoe UI" panose="020B0502040204020203" pitchFamily="34" charset="0"/>
                <a:cs typeface="Segoe UI" panose="020B0502040204020203" pitchFamily="34" charset="0"/>
              </a:rPr>
              <a:t> t</a:t>
            </a:r>
            <a:r>
              <a:rPr kumimoji="0" lang="fr-FR" sz="5000" b="1" i="0" u="none" strike="noStrike" kern="1200" cap="none" spc="0" normalizeH="0" baseline="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ravaux de groupe</a:t>
            </a:r>
            <a:endParaRPr kumimoji="0" lang="fr-FR" sz="5000" b="0" i="1" u="none" strike="noStrike" kern="1200" cap="none" spc="0" normalizeH="0" baseline="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8" y="281183"/>
            <a:ext cx="1775754"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1348653" y="3089736"/>
            <a:ext cx="561567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Cette présentation présente les étapes pratiques de la conception d’activités pour assurer la participation au sein de petits groupes, depuis la conception initiale et la préparation de l’atelier jusqu’aux instructions à donner et au soutien à apporter pendant la formation des enquêteurs et enquêtrices. Retenez l’attention de vos groupes du début à la fin !</a:t>
            </a:r>
          </a:p>
        </p:txBody>
      </p:sp>
      <p:pic>
        <p:nvPicPr>
          <p:cNvPr id="9" name="Picture 8">
            <a:extLst>
              <a:ext uri="{FF2B5EF4-FFF2-40B4-BE49-F238E27FC236}">
                <a16:creationId xmlns:a16="http://schemas.microsoft.com/office/drawing/2014/main" id="{082945F9-E218-0500-7B28-E03E31EA378E}"/>
              </a:ext>
            </a:extLst>
          </p:cNvPr>
          <p:cNvPicPr>
            <a:picLocks noChangeAspect="1"/>
          </p:cNvPicPr>
          <p:nvPr/>
        </p:nvPicPr>
        <p:blipFill>
          <a:blip r:embed="rId4"/>
          <a:stretch>
            <a:fillRect/>
          </a:stretch>
        </p:blipFill>
        <p:spPr>
          <a:xfrm>
            <a:off x="8850699" y="2968028"/>
            <a:ext cx="1992648" cy="2274741"/>
          </a:xfrm>
          <a:prstGeom prst="rect">
            <a:avLst/>
          </a:prstGeom>
        </p:spPr>
      </p:pic>
    </p:spTree>
    <p:extLst>
      <p:ext uri="{BB962C8B-B14F-4D97-AF65-F5344CB8AC3E}">
        <p14:creationId xmlns:p14="http://schemas.microsoft.com/office/powerpoint/2010/main" val="400149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82B1-10FE-E8BA-277B-045345C8F040}"/>
              </a:ext>
            </a:extLst>
          </p:cNvPr>
          <p:cNvSpPr>
            <a:spLocks noGrp="1"/>
          </p:cNvSpPr>
          <p:nvPr>
            <p:ph type="title"/>
          </p:nvPr>
        </p:nvSpPr>
        <p:spPr/>
        <p:txBody>
          <a:bodyPr/>
          <a:lstStyle/>
          <a:p>
            <a:r>
              <a:rPr lang="fr-FR" dirty="0"/>
              <a:t>Les sources des images :</a:t>
            </a:r>
          </a:p>
        </p:txBody>
      </p:sp>
      <p:sp>
        <p:nvSpPr>
          <p:cNvPr id="3" name="Content Placeholder 2">
            <a:extLst>
              <a:ext uri="{FF2B5EF4-FFF2-40B4-BE49-F238E27FC236}">
                <a16:creationId xmlns:a16="http://schemas.microsoft.com/office/drawing/2014/main" id="{EFA14CC6-D3F4-C6BB-E102-0D7D48E0070B}"/>
              </a:ext>
            </a:extLst>
          </p:cNvPr>
          <p:cNvSpPr>
            <a:spLocks noGrp="1"/>
          </p:cNvSpPr>
          <p:nvPr>
            <p:ph idx="1"/>
          </p:nvPr>
        </p:nvSpPr>
        <p:spPr>
          <a:xfrm>
            <a:off x="680945" y="1631807"/>
            <a:ext cx="10830113" cy="4494357"/>
          </a:xfrm>
        </p:spPr>
        <p:txBody>
          <a:bodyPr>
            <a:normAutofit/>
          </a:bodyPr>
          <a:lstStyle/>
          <a:p>
            <a:r>
              <a:rPr lang="fr-FR" i="0" dirty="0">
                <a:solidFill>
                  <a:srgbClr val="000000"/>
                </a:solidFill>
                <a:effectLst/>
              </a:rPr>
              <a:t>Diapositive 5 : </a:t>
            </a:r>
            <a:r>
              <a:rPr lang="en-US" i="0" dirty="0">
                <a:solidFill>
                  <a:srgbClr val="000000"/>
                </a:solidFill>
                <a:effectLst/>
              </a:rPr>
              <a:t>Soccer players discussing game strategy standing in a huddle on the ground</a:t>
            </a:r>
            <a:r>
              <a:rPr lang="fr-FR" dirty="0">
                <a:solidFill>
                  <a:srgbClr val="000000"/>
                </a:solidFill>
              </a:rPr>
              <a:t> par</a:t>
            </a:r>
            <a:r>
              <a:rPr lang="fr-FR" i="0" dirty="0">
                <a:solidFill>
                  <a:srgbClr val="000000"/>
                </a:solidFill>
                <a:effectLst/>
              </a:rPr>
              <a:t> Jacob Lund </a:t>
            </a:r>
            <a:r>
              <a:rPr lang="fr-FR" i="0" dirty="0" err="1">
                <a:solidFill>
                  <a:srgbClr val="000000"/>
                </a:solidFill>
                <a:effectLst/>
              </a:rPr>
              <a:t>Photography</a:t>
            </a:r>
            <a:r>
              <a:rPr lang="fr-FR" i="0" dirty="0">
                <a:solidFill>
                  <a:srgbClr val="000000"/>
                </a:solidFill>
                <a:effectLst/>
              </a:rPr>
              <a:t> de </a:t>
            </a:r>
            <a:r>
              <a:rPr lang="fr-FR" dirty="0">
                <a:solidFill>
                  <a:srgbClr val="000000"/>
                </a:solidFill>
                <a:hlinkClick r:id="rId3"/>
              </a:rPr>
              <a:t>Noun Project</a:t>
            </a:r>
            <a:r>
              <a:rPr lang="fr-FR" dirty="0">
                <a:solidFill>
                  <a:srgbClr val="000000"/>
                </a:solidFill>
              </a:rPr>
              <a:t> </a:t>
            </a:r>
            <a:r>
              <a:rPr lang="fr-FR" i="0" dirty="0">
                <a:solidFill>
                  <a:srgbClr val="000000"/>
                </a:solidFill>
                <a:effectLst/>
              </a:rPr>
              <a:t>(CC BY-NC-ND 2.0)</a:t>
            </a:r>
            <a:r>
              <a:rPr lang="fr-FR" dirty="0">
                <a:solidFill>
                  <a:srgbClr val="000000"/>
                </a:solidFill>
              </a:rPr>
              <a:t> </a:t>
            </a:r>
          </a:p>
          <a:p>
            <a:r>
              <a:rPr lang="fr-FR" i="0" dirty="0">
                <a:solidFill>
                  <a:srgbClr val="000000"/>
                </a:solidFill>
                <a:effectLst/>
              </a:rPr>
              <a:t>Diapositive</a:t>
            </a:r>
            <a:r>
              <a:rPr lang="fr-FR" dirty="0">
                <a:solidFill>
                  <a:srgbClr val="000000"/>
                </a:solidFill>
              </a:rPr>
              <a:t> 6 : </a:t>
            </a:r>
            <a:r>
              <a:rPr lang="en-US" i="0" dirty="0">
                <a:solidFill>
                  <a:srgbClr val="000000"/>
                </a:solidFill>
              </a:rPr>
              <a:t>Footballer doing cone dribbling drill on field</a:t>
            </a:r>
            <a:r>
              <a:rPr lang="fr-FR" i="0" dirty="0">
                <a:solidFill>
                  <a:srgbClr val="000000"/>
                </a:solidFill>
              </a:rPr>
              <a:t> par Jacob Lund </a:t>
            </a:r>
            <a:r>
              <a:rPr lang="fr-FR" i="0" dirty="0" err="1">
                <a:solidFill>
                  <a:srgbClr val="000000"/>
                </a:solidFill>
              </a:rPr>
              <a:t>Photography</a:t>
            </a:r>
            <a:r>
              <a:rPr lang="fr-FR" i="0" dirty="0">
                <a:solidFill>
                  <a:srgbClr val="000000"/>
                </a:solidFill>
              </a:rPr>
              <a:t> de </a:t>
            </a:r>
            <a:r>
              <a:rPr lang="fr-FR" dirty="0">
                <a:solidFill>
                  <a:srgbClr val="000000"/>
                </a:solidFill>
                <a:hlinkClick r:id="rId4"/>
              </a:rPr>
              <a:t>Noun Project</a:t>
            </a:r>
            <a:r>
              <a:rPr lang="fr-FR" dirty="0">
                <a:solidFill>
                  <a:srgbClr val="000000"/>
                </a:solidFill>
              </a:rPr>
              <a:t> </a:t>
            </a:r>
            <a:r>
              <a:rPr lang="fr-FR" i="0" dirty="0">
                <a:solidFill>
                  <a:srgbClr val="000000"/>
                </a:solidFill>
              </a:rPr>
              <a:t>(CC BY-NC-ND 2.0)</a:t>
            </a:r>
          </a:p>
          <a:p>
            <a:r>
              <a:rPr lang="fr-FR" i="0" dirty="0">
                <a:solidFill>
                  <a:srgbClr val="000000"/>
                </a:solidFill>
                <a:effectLst/>
              </a:rPr>
              <a:t>Diapositive</a:t>
            </a:r>
            <a:r>
              <a:rPr lang="fr-FR" dirty="0">
                <a:solidFill>
                  <a:srgbClr val="000000"/>
                </a:solidFill>
              </a:rPr>
              <a:t> 13 : </a:t>
            </a:r>
            <a:r>
              <a:rPr lang="en-US" dirty="0">
                <a:solidFill>
                  <a:srgbClr val="000000"/>
                </a:solidFill>
              </a:rPr>
              <a:t>Cropped shot of soccer player’s foot on top of soccer ball </a:t>
            </a:r>
            <a:r>
              <a:rPr lang="fr-FR" dirty="0">
                <a:solidFill>
                  <a:srgbClr val="000000"/>
                </a:solidFill>
              </a:rPr>
              <a:t>par Jacob Lund </a:t>
            </a:r>
            <a:r>
              <a:rPr lang="fr-FR" dirty="0" err="1">
                <a:solidFill>
                  <a:srgbClr val="000000"/>
                </a:solidFill>
              </a:rPr>
              <a:t>Photography</a:t>
            </a:r>
            <a:r>
              <a:rPr lang="fr-FR" dirty="0">
                <a:solidFill>
                  <a:srgbClr val="000000"/>
                </a:solidFill>
              </a:rPr>
              <a:t> de </a:t>
            </a:r>
            <a:r>
              <a:rPr lang="fr-FR" dirty="0">
                <a:solidFill>
                  <a:srgbClr val="000000"/>
                </a:solidFill>
                <a:hlinkClick r:id="rId5"/>
              </a:rPr>
              <a:t>Noun Project</a:t>
            </a:r>
            <a:r>
              <a:rPr lang="fr-FR" dirty="0">
                <a:solidFill>
                  <a:srgbClr val="000000"/>
                </a:solidFill>
              </a:rPr>
              <a:t> (CC BY-NC-ND 2.0)</a:t>
            </a:r>
          </a:p>
          <a:p>
            <a:r>
              <a:rPr lang="fr-FR" i="0" dirty="0">
                <a:solidFill>
                  <a:srgbClr val="000000"/>
                </a:solidFill>
                <a:effectLst/>
              </a:rPr>
              <a:t>Diapositive</a:t>
            </a:r>
            <a:r>
              <a:rPr lang="fr-FR" dirty="0">
                <a:solidFill>
                  <a:srgbClr val="000000"/>
                </a:solidFill>
              </a:rPr>
              <a:t> 16 : Banque d’images de Microsoft 365</a:t>
            </a:r>
          </a:p>
          <a:p>
            <a:r>
              <a:rPr lang="fr-FR" i="0" dirty="0">
                <a:solidFill>
                  <a:srgbClr val="000000"/>
                </a:solidFill>
                <a:effectLst/>
              </a:rPr>
              <a:t>Diapositive</a:t>
            </a:r>
            <a:r>
              <a:rPr lang="fr-FR" dirty="0">
                <a:solidFill>
                  <a:srgbClr val="000000"/>
                </a:solidFill>
              </a:rPr>
              <a:t> 17 &amp; 18 : </a:t>
            </a:r>
            <a:r>
              <a:rPr lang="en-US" dirty="0">
                <a:solidFill>
                  <a:srgbClr val="000000"/>
                </a:solidFill>
              </a:rPr>
              <a:t>People Sitting in a Circle </a:t>
            </a:r>
            <a:r>
              <a:rPr lang="fr-FR" dirty="0">
                <a:solidFill>
                  <a:srgbClr val="000000"/>
                </a:solidFill>
              </a:rPr>
              <a:t>par Gan </a:t>
            </a:r>
            <a:r>
              <a:rPr lang="fr-FR" dirty="0" err="1">
                <a:solidFill>
                  <a:srgbClr val="000000"/>
                </a:solidFill>
              </a:rPr>
              <a:t>Khoon</a:t>
            </a:r>
            <a:r>
              <a:rPr lang="fr-FR" dirty="0">
                <a:solidFill>
                  <a:srgbClr val="000000"/>
                </a:solidFill>
              </a:rPr>
              <a:t> Lay de </a:t>
            </a:r>
            <a:r>
              <a:rPr lang="fr-FR" dirty="0">
                <a:solidFill>
                  <a:srgbClr val="000000"/>
                </a:solidFill>
                <a:hlinkClick r:id="rId6"/>
              </a:rPr>
              <a:t>Noun Project</a:t>
            </a:r>
            <a:r>
              <a:rPr lang="fr-FR" dirty="0">
                <a:solidFill>
                  <a:srgbClr val="000000"/>
                </a:solidFill>
              </a:rPr>
              <a:t> (CC BY 3.0) </a:t>
            </a:r>
          </a:p>
          <a:p>
            <a:r>
              <a:rPr lang="fr-FR" i="0" dirty="0">
                <a:solidFill>
                  <a:srgbClr val="000000"/>
                </a:solidFill>
                <a:effectLst/>
              </a:rPr>
              <a:t>Diapositives</a:t>
            </a:r>
            <a:r>
              <a:rPr lang="fr-FR" dirty="0">
                <a:solidFill>
                  <a:srgbClr val="000000"/>
                </a:solidFill>
              </a:rPr>
              <a:t> 3, 7, 11, 12, 14 &amp; 15 : Icones de la banque d’images de Microsoft 365</a:t>
            </a:r>
          </a:p>
        </p:txBody>
      </p:sp>
    </p:spTree>
    <p:extLst>
      <p:ext uri="{BB962C8B-B14F-4D97-AF65-F5344CB8AC3E}">
        <p14:creationId xmlns:p14="http://schemas.microsoft.com/office/powerpoint/2010/main" val="24464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462364" y="920029"/>
            <a:ext cx="4590900" cy="4093428"/>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000" b="1" i="0" u="none" strike="noStrike" kern="1200" cap="none" spc="0" normalizeH="0" baseline="0" dirty="0">
                <a:ln>
                  <a:noFill/>
                </a:ln>
                <a:solidFill>
                  <a:srgbClr val="55015B"/>
                </a:solidFill>
                <a:effectLst/>
                <a:uLnTx/>
                <a:uFillTx/>
                <a:latin typeface="Segoe UI" panose="020B0502040204020203" pitchFamily="34" charset="0"/>
                <a:ea typeface="Segoe UI" panose="020B0502040204020203" pitchFamily="34" charset="0"/>
                <a:cs typeface="Segoe UI" panose="020B0502040204020203" pitchFamily="34" charset="0"/>
              </a:rPr>
              <a:t>Concevoir la participation dans les travaux de groupe </a:t>
            </a:r>
          </a:p>
        </p:txBody>
      </p:sp>
      <p:pic>
        <p:nvPicPr>
          <p:cNvPr id="2" name="Picture 1">
            <a:extLst>
              <a:ext uri="{FF2B5EF4-FFF2-40B4-BE49-F238E27FC236}">
                <a16:creationId xmlns:a16="http://schemas.microsoft.com/office/drawing/2014/main" id="{59CEF485-7950-75D7-C33C-8216192D8967}"/>
              </a:ext>
            </a:extLst>
          </p:cNvPr>
          <p:cNvPicPr>
            <a:picLocks noChangeAspect="1"/>
          </p:cNvPicPr>
          <p:nvPr/>
        </p:nvPicPr>
        <p:blipFill>
          <a:blip r:embed="rId3"/>
          <a:stretch>
            <a:fillRect/>
          </a:stretch>
        </p:blipFill>
        <p:spPr>
          <a:xfrm>
            <a:off x="5072569" y="0"/>
            <a:ext cx="7119431" cy="6858000"/>
          </a:xfrm>
          <a:prstGeom prst="rect">
            <a:avLst/>
          </a:prstGeom>
        </p:spPr>
      </p:pic>
      <p:pic>
        <p:nvPicPr>
          <p:cNvPr id="3" name="Picture 2">
            <a:extLst>
              <a:ext uri="{FF2B5EF4-FFF2-40B4-BE49-F238E27FC236}">
                <a16:creationId xmlns:a16="http://schemas.microsoft.com/office/drawing/2014/main" id="{30746A3F-9221-D2F5-C43D-B9D87F624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39" y="5642850"/>
            <a:ext cx="1572407" cy="1215150"/>
          </a:xfrm>
          <a:prstGeom prst="rect">
            <a:avLst/>
          </a:prstGeom>
        </p:spPr>
      </p:pic>
    </p:spTree>
    <p:extLst>
      <p:ext uri="{BB962C8B-B14F-4D97-AF65-F5344CB8AC3E}">
        <p14:creationId xmlns:p14="http://schemas.microsoft.com/office/powerpoint/2010/main" val="208188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936017-8F80-94EA-16AD-CD165DE141F7}"/>
              </a:ext>
            </a:extLst>
          </p:cNvPr>
          <p:cNvSpPr/>
          <p:nvPr/>
        </p:nvSpPr>
        <p:spPr>
          <a:xfrm>
            <a:off x="3362324" y="613902"/>
            <a:ext cx="7826171" cy="4857134"/>
          </a:xfrm>
          <a:prstGeom prst="roundRect">
            <a:avLst/>
          </a:prstGeom>
          <a:solidFill>
            <a:srgbClr val="16677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lnSpcReduction="10000"/>
          </a:bodyPr>
          <a:lstStyle/>
          <a:p>
            <a:pPr algn="ctr">
              <a:lnSpc>
                <a:spcPct val="90000"/>
              </a:lnSpc>
              <a:spcAft>
                <a:spcPts val="600"/>
              </a:spcAft>
            </a:pPr>
            <a:r>
              <a:rPr lang="fr-FR" sz="5600" b="1" dirty="0">
                <a:solidFill>
                  <a:schemeClr val="bg1"/>
                </a:solidFill>
                <a:latin typeface="Segoe UI" panose="020B0502040204020203" pitchFamily="34" charset="0"/>
                <a:cs typeface="Segoe UI" panose="020B0502040204020203" pitchFamily="34" charset="0"/>
              </a:rPr>
              <a:t>Pourquoi est-il difficile de maintenir la participation des apprenants lors de travaux en petits groupes ?</a:t>
            </a:r>
          </a:p>
        </p:txBody>
      </p:sp>
      <p:pic>
        <p:nvPicPr>
          <p:cNvPr id="4" name="Graphic 3" descr="Questions outline">
            <a:extLst>
              <a:ext uri="{FF2B5EF4-FFF2-40B4-BE49-F238E27FC236}">
                <a16:creationId xmlns:a16="http://schemas.microsoft.com/office/drawing/2014/main" id="{6CE033A3-3F0E-6AC8-7071-0EDD12226A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663" y="3221751"/>
            <a:ext cx="2689662" cy="2689662"/>
          </a:xfrm>
          <a:prstGeom prst="rect">
            <a:avLst/>
          </a:prstGeom>
        </p:spPr>
      </p:pic>
    </p:spTree>
    <p:extLst>
      <p:ext uri="{BB962C8B-B14F-4D97-AF65-F5344CB8AC3E}">
        <p14:creationId xmlns:p14="http://schemas.microsoft.com/office/powerpoint/2010/main" val="352144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97637D0-328F-8019-662A-8B3B014A0E32}"/>
              </a:ext>
            </a:extLst>
          </p:cNvPr>
          <p:cNvSpPr/>
          <p:nvPr/>
        </p:nvSpPr>
        <p:spPr>
          <a:xfrm>
            <a:off x="695325" y="476250"/>
            <a:ext cx="10801350" cy="5467349"/>
          </a:xfrm>
          <a:prstGeom prst="roundRect">
            <a:avLst/>
          </a:prstGeom>
          <a:solidFill>
            <a:srgbClr val="5501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6600" b="1" dirty="0">
                <a:latin typeface="Segoe UI" panose="020B0502040204020203" pitchFamily="34" charset="0"/>
                <a:cs typeface="Segoe UI" panose="020B0502040204020203" pitchFamily="34" charset="0"/>
              </a:rPr>
              <a:t>La participation dépend de </a:t>
            </a:r>
            <a:r>
              <a:rPr lang="fr-FR" sz="6600" b="1" i="1" dirty="0">
                <a:latin typeface="Segoe UI" panose="020B0502040204020203" pitchFamily="34" charset="0"/>
                <a:cs typeface="Segoe UI" panose="020B0502040204020203" pitchFamily="34" charset="0"/>
              </a:rPr>
              <a:t>comment</a:t>
            </a:r>
            <a:r>
              <a:rPr lang="fr-FR" sz="6600" b="1" dirty="0">
                <a:latin typeface="Segoe UI" panose="020B0502040204020203" pitchFamily="34" charset="0"/>
                <a:cs typeface="Segoe UI" panose="020B0502040204020203" pitchFamily="34" charset="0"/>
              </a:rPr>
              <a:t> l’activité est </a:t>
            </a:r>
            <a:r>
              <a:rPr lang="fr-FR" sz="6600" b="1" u="sng" dirty="0">
                <a:latin typeface="Segoe UI" panose="020B0502040204020203" pitchFamily="34" charset="0"/>
                <a:cs typeface="Segoe UI" panose="020B0502040204020203" pitchFamily="34" charset="0"/>
              </a:rPr>
              <a:t>conçue</a:t>
            </a:r>
            <a:r>
              <a:rPr lang="fr-FR" sz="6600" b="1" dirty="0">
                <a:latin typeface="Segoe UI" panose="020B0502040204020203" pitchFamily="34" charset="0"/>
                <a:cs typeface="Segoe UI" panose="020B0502040204020203" pitchFamily="34" charset="0"/>
              </a:rPr>
              <a:t>.</a:t>
            </a:r>
            <a:endParaRPr lang="fr-FR" sz="6600" b="1" u="sng"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982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men in black uniforms holding hands&#10;&#10;Description automatically generated">
            <a:extLst>
              <a:ext uri="{FF2B5EF4-FFF2-40B4-BE49-F238E27FC236}">
                <a16:creationId xmlns:a16="http://schemas.microsoft.com/office/drawing/2014/main" id="{B4E89150-06F5-0EE7-6200-14F61022E303}"/>
              </a:ext>
            </a:extLst>
          </p:cNvPr>
          <p:cNvPicPr>
            <a:picLocks noChangeAspect="1"/>
          </p:cNvPicPr>
          <p:nvPr/>
        </p:nvPicPr>
        <p:blipFill rotWithShape="1">
          <a:blip r:embed="rId3">
            <a:extLst>
              <a:ext uri="{28A0092B-C50C-407E-A947-70E740481C1C}">
                <a14:useLocalDpi xmlns:a14="http://schemas.microsoft.com/office/drawing/2010/main" val="0"/>
              </a:ext>
            </a:extLst>
          </a:blip>
          <a:srcRect t="13024" b="2390"/>
          <a:stretch/>
        </p:blipFill>
        <p:spPr>
          <a:xfrm>
            <a:off x="-1" y="325550"/>
            <a:ext cx="12985675" cy="7304432"/>
          </a:xfrm>
          <a:prstGeom prst="rect">
            <a:avLst/>
          </a:prstGeom>
        </p:spPr>
      </p:pic>
      <p:sp>
        <p:nvSpPr>
          <p:cNvPr id="36" name="Rectangle 3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0BA57FB-1BC7-4689-AD38-DE8C6E2C0151}"/>
              </a:ext>
            </a:extLst>
          </p:cNvPr>
          <p:cNvSpPr>
            <a:spLocks noGrp="1"/>
          </p:cNvSpPr>
          <p:nvPr>
            <p:ph type="title"/>
          </p:nvPr>
        </p:nvSpPr>
        <p:spPr>
          <a:xfrm>
            <a:off x="1100051" y="565087"/>
            <a:ext cx="10058400" cy="2018704"/>
          </a:xfrm>
          <a:solidFill>
            <a:schemeClr val="tx1">
              <a:alpha val="47656"/>
            </a:schemeClr>
          </a:solidFill>
          <a:effectLst>
            <a:outerShdw blurRad="50800" dist="38100" dir="2700000" algn="tl" rotWithShape="0">
              <a:prstClr val="black">
                <a:alpha val="40000"/>
              </a:prstClr>
            </a:outerShdw>
            <a:softEdge rad="0"/>
          </a:effectLst>
        </p:spPr>
        <p:txBody>
          <a:bodyPr vert="horz" lIns="91440" tIns="45720" rIns="91440" bIns="45720" rtlCol="0" anchor="ctr">
            <a:normAutofit fontScale="90000"/>
          </a:bodyPr>
          <a:lstStyle/>
          <a:p>
            <a:pPr algn="ctr"/>
            <a:r>
              <a:rPr lang="fr-FR" dirty="0">
                <a:solidFill>
                  <a:srgbClr val="FFFFFF"/>
                </a:solidFill>
                <a:latin typeface="Segoe UI" panose="020B0502040204020203" pitchFamily="34" charset="0"/>
                <a:cs typeface="Segoe UI" panose="020B0502040204020203" pitchFamily="34" charset="0"/>
              </a:rPr>
              <a:t>Préparer, mettre en place et soutenir les travaux de groupe</a:t>
            </a:r>
          </a:p>
        </p:txBody>
      </p:sp>
      <p:sp>
        <p:nvSpPr>
          <p:cNvPr id="5" name="Text Placeholder 4">
            <a:extLst>
              <a:ext uri="{FF2B5EF4-FFF2-40B4-BE49-F238E27FC236}">
                <a16:creationId xmlns:a16="http://schemas.microsoft.com/office/drawing/2014/main" id="{B09E480D-37C3-4F96-82EE-153EA3C234D2}"/>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dirty="0">
                <a:solidFill>
                  <a:srgbClr val="FFFFFF"/>
                </a:solidFill>
              </a:rPr>
              <a:t>.</a:t>
            </a:r>
          </a:p>
        </p:txBody>
      </p:sp>
    </p:spTree>
    <p:extLst>
      <p:ext uri="{BB962C8B-B14F-4D97-AF65-F5344CB8AC3E}">
        <p14:creationId xmlns:p14="http://schemas.microsoft.com/office/powerpoint/2010/main" val="219846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kicking a football ball&#10;&#10;Description automatically generated">
            <a:extLst>
              <a:ext uri="{FF2B5EF4-FFF2-40B4-BE49-F238E27FC236}">
                <a16:creationId xmlns:a16="http://schemas.microsoft.com/office/drawing/2014/main" id="{D1E46B0F-B510-D205-59CA-81829309E56D}"/>
              </a:ext>
            </a:extLst>
          </p:cNvPr>
          <p:cNvPicPr>
            <a:picLocks noChangeAspect="1"/>
          </p:cNvPicPr>
          <p:nvPr/>
        </p:nvPicPr>
        <p:blipFill rotWithShape="1">
          <a:blip r:embed="rId3">
            <a:extLst>
              <a:ext uri="{28A0092B-C50C-407E-A947-70E740481C1C}">
                <a14:useLocalDpi xmlns:a14="http://schemas.microsoft.com/office/drawing/2010/main" val="0"/>
              </a:ext>
            </a:extLst>
          </a:blip>
          <a:srcRect r="18789" b="1"/>
          <a:stretch/>
        </p:blipFill>
        <p:spPr>
          <a:xfrm>
            <a:off x="3523488" y="9"/>
            <a:ext cx="9531966" cy="7541101"/>
          </a:xfrm>
          <a:prstGeom prst="rect">
            <a:avLst/>
          </a:prstGeom>
        </p:spPr>
      </p:pic>
      <p:sp>
        <p:nvSpPr>
          <p:cNvPr id="65" name="Rectangle 6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F95BD2-3FCA-47A8-9AD7-EFDC2EFC5A9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fr-FR" sz="4800" i="1" dirty="0">
                <a:solidFill>
                  <a:schemeClr val="bg1"/>
                </a:solidFill>
                <a:latin typeface="Segoe UI" panose="020B0502040204020203" pitchFamily="34" charset="0"/>
                <a:cs typeface="Segoe UI" panose="020B0502040204020203" pitchFamily="34" charset="0"/>
              </a:rPr>
              <a:t>Ça commence par la préparation …</a:t>
            </a:r>
          </a:p>
        </p:txBody>
      </p:sp>
      <p:sp>
        <p:nvSpPr>
          <p:cNvPr id="67" name="Rectangle 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E1144E1-BA7C-A285-A28F-AD9C5AE971DF}"/>
              </a:ext>
            </a:extLst>
          </p:cNvPr>
          <p:cNvSpPr/>
          <p:nvPr/>
        </p:nvSpPr>
        <p:spPr>
          <a:xfrm>
            <a:off x="477980" y="625683"/>
            <a:ext cx="704088" cy="146305"/>
          </a:xfrm>
          <a:prstGeom prst="rect">
            <a:avLst/>
          </a:prstGeom>
          <a:solidFill>
            <a:srgbClr val="1667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99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8371-84A7-843D-1334-E747A152642B}"/>
              </a:ext>
            </a:extLst>
          </p:cNvPr>
          <p:cNvSpPr>
            <a:spLocks noGrp="1"/>
          </p:cNvSpPr>
          <p:nvPr>
            <p:ph type="title"/>
          </p:nvPr>
        </p:nvSpPr>
        <p:spPr>
          <a:xfrm>
            <a:off x="0" y="0"/>
            <a:ext cx="12192000" cy="2188723"/>
          </a:xfrm>
          <a:solidFill>
            <a:srgbClr val="16677D"/>
          </a:solidFill>
          <a:effectLst/>
        </p:spPr>
        <p:txBody>
          <a:bodyPr>
            <a:normAutofit/>
          </a:bodyPr>
          <a:lstStyle/>
          <a:p>
            <a:pPr marL="228600"/>
            <a:r>
              <a:rPr lang="fr-FR" sz="3600" i="1" dirty="0">
                <a:solidFill>
                  <a:srgbClr val="FFFFFF"/>
                </a:solidFill>
                <a:latin typeface="Segoe UI" panose="020B0502040204020203" pitchFamily="34" charset="0"/>
                <a:cs typeface="Segoe UI" panose="020B0502040204020203" pitchFamily="34" charset="0"/>
              </a:rPr>
              <a:t>Défi : Les groupes ne savent pas quoi faire ni pourquoi ils le font.</a:t>
            </a:r>
            <a:br>
              <a:rPr lang="fr-FR" sz="3600" i="1" dirty="0">
                <a:solidFill>
                  <a:srgbClr val="FFFFFF"/>
                </a:solidFill>
                <a:latin typeface="Segoe UI" panose="020B0502040204020203" pitchFamily="34" charset="0"/>
                <a:cs typeface="Segoe UI" panose="020B0502040204020203" pitchFamily="34" charset="0"/>
              </a:rPr>
            </a:br>
            <a:r>
              <a:rPr lang="fr-FR" sz="3600" b="1" dirty="0">
                <a:solidFill>
                  <a:srgbClr val="FFFFFF"/>
                </a:solidFill>
                <a:latin typeface="Segoe UI" panose="020B0502040204020203" pitchFamily="34" charset="0"/>
                <a:cs typeface="Segoe UI" panose="020B0502040204020203" pitchFamily="34" charset="0"/>
              </a:rPr>
              <a:t>Concevez une activité claire et bien structurée.</a:t>
            </a:r>
            <a:endParaRPr lang="fr-FR" sz="3600" dirty="0">
              <a:latin typeface="Segoe UI" panose="020B0502040204020203" pitchFamily="34" charset="0"/>
              <a:cs typeface="Segoe UI" panose="020B0502040204020203" pitchFamily="34" charset="0"/>
            </a:endParaRPr>
          </a:p>
        </p:txBody>
      </p:sp>
      <p:grpSp>
        <p:nvGrpSpPr>
          <p:cNvPr id="21" name="Group 20">
            <a:extLst>
              <a:ext uri="{FF2B5EF4-FFF2-40B4-BE49-F238E27FC236}">
                <a16:creationId xmlns:a16="http://schemas.microsoft.com/office/drawing/2014/main" id="{03E6FF26-849A-C6DE-BD71-096FD9D7A10B}"/>
              </a:ext>
            </a:extLst>
          </p:cNvPr>
          <p:cNvGrpSpPr/>
          <p:nvPr/>
        </p:nvGrpSpPr>
        <p:grpSpPr>
          <a:xfrm>
            <a:off x="645638" y="3160382"/>
            <a:ext cx="3261093" cy="2600597"/>
            <a:chOff x="645638" y="3160382"/>
            <a:chExt cx="3261093" cy="2600597"/>
          </a:xfrm>
        </p:grpSpPr>
        <p:sp>
          <p:nvSpPr>
            <p:cNvPr id="11" name="Rectangle 10" descr="Gears">
              <a:extLst>
                <a:ext uri="{FF2B5EF4-FFF2-40B4-BE49-F238E27FC236}">
                  <a16:creationId xmlns:a16="http://schemas.microsoft.com/office/drawing/2014/main" id="{89D6C825-883E-9920-B949-46CBF815BA4E}"/>
                </a:ext>
              </a:extLst>
            </p:cNvPr>
            <p:cNvSpPr/>
            <p:nvPr/>
          </p:nvSpPr>
          <p:spPr>
            <a:xfrm>
              <a:off x="1705493" y="3160382"/>
              <a:ext cx="1141382" cy="114138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fr-FR"/>
            </a:p>
          </p:txBody>
        </p:sp>
        <p:sp>
          <p:nvSpPr>
            <p:cNvPr id="12" name="Freeform: Shape 11">
              <a:extLst>
                <a:ext uri="{FF2B5EF4-FFF2-40B4-BE49-F238E27FC236}">
                  <a16:creationId xmlns:a16="http://schemas.microsoft.com/office/drawing/2014/main" id="{A12D7FCC-B7E8-941F-6ADA-E5854D96B144}"/>
                </a:ext>
              </a:extLst>
            </p:cNvPr>
            <p:cNvSpPr/>
            <p:nvPr/>
          </p:nvSpPr>
          <p:spPr>
            <a:xfrm>
              <a:off x="645638" y="4413590"/>
              <a:ext cx="3261093"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fr-FR" sz="3500" kern="1200" dirty="0">
                  <a:latin typeface="Segoe UI" panose="020B0502040204020203" pitchFamily="34" charset="0"/>
                  <a:cs typeface="Segoe UI" panose="020B0502040204020203" pitchFamily="34" charset="0"/>
                </a:rPr>
                <a:t>Tâches</a:t>
              </a:r>
            </a:p>
          </p:txBody>
        </p:sp>
        <p:sp>
          <p:nvSpPr>
            <p:cNvPr id="13" name="Freeform: Shape 12">
              <a:extLst>
                <a:ext uri="{FF2B5EF4-FFF2-40B4-BE49-F238E27FC236}">
                  <a16:creationId xmlns:a16="http://schemas.microsoft.com/office/drawing/2014/main" id="{A90AD62F-DE75-2BE7-FE35-14811ACDD50A}"/>
                </a:ext>
              </a:extLst>
            </p:cNvPr>
            <p:cNvSpPr/>
            <p:nvPr/>
          </p:nvSpPr>
          <p:spPr>
            <a:xfrm>
              <a:off x="645638" y="4954766"/>
              <a:ext cx="3261093" cy="806213"/>
            </a:xfrm>
            <a:custGeom>
              <a:avLst/>
              <a:gdLst>
                <a:gd name="connsiteX0" fmla="*/ 0 w 3261093"/>
                <a:gd name="connsiteY0" fmla="*/ 0 h 806213"/>
                <a:gd name="connsiteX1" fmla="*/ 3261093 w 3261093"/>
                <a:gd name="connsiteY1" fmla="*/ 0 h 806213"/>
                <a:gd name="connsiteX2" fmla="*/ 3261093 w 3261093"/>
                <a:gd name="connsiteY2" fmla="*/ 806213 h 806213"/>
                <a:gd name="connsiteX3" fmla="*/ 0 w 3261093"/>
                <a:gd name="connsiteY3" fmla="*/ 806213 h 806213"/>
                <a:gd name="connsiteX4" fmla="*/ 0 w 3261093"/>
                <a:gd name="connsiteY4" fmla="*/ 0 h 80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806213">
                  <a:moveTo>
                    <a:pt x="0" y="0"/>
                  </a:moveTo>
                  <a:lnTo>
                    <a:pt x="3261093" y="0"/>
                  </a:lnTo>
                  <a:lnTo>
                    <a:pt x="3261093" y="806213"/>
                  </a:lnTo>
                  <a:lnTo>
                    <a:pt x="0" y="806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fr-FR" sz="1700" kern="1200" dirty="0">
                  <a:latin typeface="Segoe UI" panose="020B0502040204020203" pitchFamily="34" charset="0"/>
                  <a:cs typeface="Segoe UI" panose="020B0502040204020203" pitchFamily="34" charset="0"/>
                </a:rPr>
                <a:t>Que faire et comment ?</a:t>
              </a:r>
            </a:p>
            <a:p>
              <a:pPr marL="0" lvl="0" indent="0" algn="ctr" defTabSz="755650">
                <a:lnSpc>
                  <a:spcPct val="90000"/>
                </a:lnSpc>
                <a:spcBef>
                  <a:spcPct val="0"/>
                </a:spcBef>
                <a:spcAft>
                  <a:spcPct val="35000"/>
                </a:spcAft>
                <a:buNone/>
              </a:pPr>
              <a:r>
                <a:rPr lang="fr-FR" sz="1700" kern="1200" dirty="0">
                  <a:latin typeface="Segoe UI" panose="020B0502040204020203" pitchFamily="34" charset="0"/>
                  <a:cs typeface="Segoe UI" panose="020B0502040204020203" pitchFamily="34" charset="0"/>
                </a:rPr>
                <a:t>Besoin de matériel ? </a:t>
              </a:r>
            </a:p>
          </p:txBody>
        </p:sp>
      </p:grpSp>
      <p:grpSp>
        <p:nvGrpSpPr>
          <p:cNvPr id="22" name="Group 21">
            <a:extLst>
              <a:ext uri="{FF2B5EF4-FFF2-40B4-BE49-F238E27FC236}">
                <a16:creationId xmlns:a16="http://schemas.microsoft.com/office/drawing/2014/main" id="{F0F2FE07-9120-C57E-4902-A60D96934912}"/>
              </a:ext>
            </a:extLst>
          </p:cNvPr>
          <p:cNvGrpSpPr/>
          <p:nvPr/>
        </p:nvGrpSpPr>
        <p:grpSpPr>
          <a:xfrm>
            <a:off x="4477423" y="3160382"/>
            <a:ext cx="3261093" cy="2600597"/>
            <a:chOff x="4477423" y="3160382"/>
            <a:chExt cx="3261093" cy="2600597"/>
          </a:xfrm>
        </p:grpSpPr>
        <p:sp>
          <p:nvSpPr>
            <p:cNvPr id="14" name="Rectangle 13" descr="Hourglass">
              <a:extLst>
                <a:ext uri="{FF2B5EF4-FFF2-40B4-BE49-F238E27FC236}">
                  <a16:creationId xmlns:a16="http://schemas.microsoft.com/office/drawing/2014/main" id="{B77759EF-2CC2-434C-CA6D-1E51DEA8AB65}"/>
                </a:ext>
              </a:extLst>
            </p:cNvPr>
            <p:cNvSpPr/>
            <p:nvPr/>
          </p:nvSpPr>
          <p:spPr>
            <a:xfrm>
              <a:off x="5537278" y="3160382"/>
              <a:ext cx="1141382" cy="114138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txBody>
            <a:bodyPr/>
            <a:lstStyle/>
            <a:p>
              <a:endParaRPr lang="fr-FR"/>
            </a:p>
          </p:txBody>
        </p:sp>
        <p:sp>
          <p:nvSpPr>
            <p:cNvPr id="15" name="Freeform: Shape 14">
              <a:extLst>
                <a:ext uri="{FF2B5EF4-FFF2-40B4-BE49-F238E27FC236}">
                  <a16:creationId xmlns:a16="http://schemas.microsoft.com/office/drawing/2014/main" id="{E71FB4FA-010A-9304-0F64-D9DD59FC9A7D}"/>
                </a:ext>
              </a:extLst>
            </p:cNvPr>
            <p:cNvSpPr/>
            <p:nvPr/>
          </p:nvSpPr>
          <p:spPr>
            <a:xfrm>
              <a:off x="4477423" y="4413590"/>
              <a:ext cx="3261093"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fr-FR" sz="3500" kern="1200" dirty="0">
                  <a:latin typeface="Segoe UI" panose="020B0502040204020203" pitchFamily="34" charset="0"/>
                  <a:cs typeface="Segoe UI" panose="020B0502040204020203" pitchFamily="34" charset="0"/>
                </a:rPr>
                <a:t>Temps</a:t>
              </a:r>
            </a:p>
          </p:txBody>
        </p:sp>
        <p:sp>
          <p:nvSpPr>
            <p:cNvPr id="16" name="Freeform: Shape 15">
              <a:extLst>
                <a:ext uri="{FF2B5EF4-FFF2-40B4-BE49-F238E27FC236}">
                  <a16:creationId xmlns:a16="http://schemas.microsoft.com/office/drawing/2014/main" id="{6597FBF4-3D4A-1F50-24A6-125756CAA7D2}"/>
                </a:ext>
              </a:extLst>
            </p:cNvPr>
            <p:cNvSpPr/>
            <p:nvPr/>
          </p:nvSpPr>
          <p:spPr>
            <a:xfrm>
              <a:off x="4477423" y="4954766"/>
              <a:ext cx="3261093" cy="806213"/>
            </a:xfrm>
            <a:custGeom>
              <a:avLst/>
              <a:gdLst>
                <a:gd name="connsiteX0" fmla="*/ 0 w 3261093"/>
                <a:gd name="connsiteY0" fmla="*/ 0 h 806213"/>
                <a:gd name="connsiteX1" fmla="*/ 3261093 w 3261093"/>
                <a:gd name="connsiteY1" fmla="*/ 0 h 806213"/>
                <a:gd name="connsiteX2" fmla="*/ 3261093 w 3261093"/>
                <a:gd name="connsiteY2" fmla="*/ 806213 h 806213"/>
                <a:gd name="connsiteX3" fmla="*/ 0 w 3261093"/>
                <a:gd name="connsiteY3" fmla="*/ 806213 h 806213"/>
                <a:gd name="connsiteX4" fmla="*/ 0 w 3261093"/>
                <a:gd name="connsiteY4" fmla="*/ 0 h 80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806213">
                  <a:moveTo>
                    <a:pt x="0" y="0"/>
                  </a:moveTo>
                  <a:lnTo>
                    <a:pt x="3261093" y="0"/>
                  </a:lnTo>
                  <a:lnTo>
                    <a:pt x="3261093" y="806213"/>
                  </a:lnTo>
                  <a:lnTo>
                    <a:pt x="0" y="806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fr-FR" sz="1700" kern="1200" dirty="0">
                  <a:latin typeface="Segoe UI" panose="020B0502040204020203" pitchFamily="34" charset="0"/>
                  <a:cs typeface="Segoe UI" panose="020B0502040204020203" pitchFamily="34" charset="0"/>
                </a:rPr>
                <a:t>Surestimez le temps dont vous aurez besoin quand vous préparez activité !</a:t>
              </a:r>
            </a:p>
          </p:txBody>
        </p:sp>
      </p:grpSp>
      <p:grpSp>
        <p:nvGrpSpPr>
          <p:cNvPr id="23" name="Group 22">
            <a:extLst>
              <a:ext uri="{FF2B5EF4-FFF2-40B4-BE49-F238E27FC236}">
                <a16:creationId xmlns:a16="http://schemas.microsoft.com/office/drawing/2014/main" id="{69F819E7-36AC-B3D9-EC5A-F1DC56C73D5D}"/>
              </a:ext>
            </a:extLst>
          </p:cNvPr>
          <p:cNvGrpSpPr/>
          <p:nvPr/>
        </p:nvGrpSpPr>
        <p:grpSpPr>
          <a:xfrm>
            <a:off x="8309208" y="3160382"/>
            <a:ext cx="3261093" cy="1742372"/>
            <a:chOff x="8309208" y="3160382"/>
            <a:chExt cx="3261093" cy="1742372"/>
          </a:xfrm>
        </p:grpSpPr>
        <p:sp>
          <p:nvSpPr>
            <p:cNvPr id="17" name="Rectangle 16" descr="Head with Gears">
              <a:extLst>
                <a:ext uri="{FF2B5EF4-FFF2-40B4-BE49-F238E27FC236}">
                  <a16:creationId xmlns:a16="http://schemas.microsoft.com/office/drawing/2014/main" id="{2CEBF06A-B567-1D53-E9AD-DCF774DFE210}"/>
                </a:ext>
              </a:extLst>
            </p:cNvPr>
            <p:cNvSpPr/>
            <p:nvPr/>
          </p:nvSpPr>
          <p:spPr>
            <a:xfrm>
              <a:off x="9369063" y="3160382"/>
              <a:ext cx="1141382" cy="114138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txBody>
            <a:bodyPr/>
            <a:lstStyle/>
            <a:p>
              <a:endParaRPr lang="fr-FR"/>
            </a:p>
          </p:txBody>
        </p:sp>
        <p:sp>
          <p:nvSpPr>
            <p:cNvPr id="18" name="Freeform: Shape 17">
              <a:extLst>
                <a:ext uri="{FF2B5EF4-FFF2-40B4-BE49-F238E27FC236}">
                  <a16:creationId xmlns:a16="http://schemas.microsoft.com/office/drawing/2014/main" id="{C1414471-4798-6C05-5EDB-7FBD6CCB742F}"/>
                </a:ext>
              </a:extLst>
            </p:cNvPr>
            <p:cNvSpPr/>
            <p:nvPr/>
          </p:nvSpPr>
          <p:spPr>
            <a:xfrm>
              <a:off x="8309208" y="4413590"/>
              <a:ext cx="3261093" cy="489164"/>
            </a:xfrm>
            <a:custGeom>
              <a:avLst/>
              <a:gdLst>
                <a:gd name="connsiteX0" fmla="*/ 0 w 3261093"/>
                <a:gd name="connsiteY0" fmla="*/ 0 h 489164"/>
                <a:gd name="connsiteX1" fmla="*/ 3261093 w 3261093"/>
                <a:gd name="connsiteY1" fmla="*/ 0 h 489164"/>
                <a:gd name="connsiteX2" fmla="*/ 3261093 w 3261093"/>
                <a:gd name="connsiteY2" fmla="*/ 489164 h 489164"/>
                <a:gd name="connsiteX3" fmla="*/ 0 w 3261093"/>
                <a:gd name="connsiteY3" fmla="*/ 489164 h 489164"/>
                <a:gd name="connsiteX4" fmla="*/ 0 w 3261093"/>
                <a:gd name="connsiteY4" fmla="*/ 0 h 48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093" h="489164">
                  <a:moveTo>
                    <a:pt x="0" y="0"/>
                  </a:moveTo>
                  <a:lnTo>
                    <a:pt x="3261093" y="0"/>
                  </a:lnTo>
                  <a:lnTo>
                    <a:pt x="3261093" y="489164"/>
                  </a:lnTo>
                  <a:lnTo>
                    <a:pt x="0" y="489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fr-FR" sz="3500" kern="1200" dirty="0">
                  <a:latin typeface="Segoe UI" panose="020B0502040204020203" pitchFamily="34" charset="0"/>
                  <a:cs typeface="Segoe UI" panose="020B0502040204020203" pitchFamily="34" charset="0"/>
                </a:rPr>
                <a:t>Thèmes à retenir</a:t>
              </a:r>
            </a:p>
          </p:txBody>
        </p:sp>
      </p:grpSp>
      <p:sp>
        <p:nvSpPr>
          <p:cNvPr id="19" name="Rectangle 18">
            <a:extLst>
              <a:ext uri="{FF2B5EF4-FFF2-40B4-BE49-F238E27FC236}">
                <a16:creationId xmlns:a16="http://schemas.microsoft.com/office/drawing/2014/main" id="{A22C68A5-3495-E862-BFCB-B3813303A549}"/>
              </a:ext>
            </a:extLst>
          </p:cNvPr>
          <p:cNvSpPr/>
          <p:nvPr/>
        </p:nvSpPr>
        <p:spPr>
          <a:xfrm>
            <a:off x="8309208" y="4954766"/>
            <a:ext cx="3261093" cy="8062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Tree>
    <p:extLst>
      <p:ext uri="{BB962C8B-B14F-4D97-AF65-F5344CB8AC3E}">
        <p14:creationId xmlns:p14="http://schemas.microsoft.com/office/powerpoint/2010/main" val="162815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A2BB2EE-3E25-4440-8E7C-DA28A4D50800}"/>
              </a:ext>
            </a:extLst>
          </p:cNvPr>
          <p:cNvSpPr/>
          <p:nvPr/>
        </p:nvSpPr>
        <p:spPr>
          <a:xfrm>
            <a:off x="0" y="-1"/>
            <a:ext cx="5824328" cy="4060851"/>
          </a:xfrm>
          <a:prstGeom prst="ellipse">
            <a:avLst/>
          </a:prstGeom>
          <a:solidFill>
            <a:srgbClr val="DEEBF7">
              <a:alpha val="60000"/>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Rounded Corners 3">
            <a:extLst>
              <a:ext uri="{FF2B5EF4-FFF2-40B4-BE49-F238E27FC236}">
                <a16:creationId xmlns:a16="http://schemas.microsoft.com/office/drawing/2014/main" id="{F8FA5E6C-B118-4153-BA06-B3F80402A201}"/>
              </a:ext>
            </a:extLst>
          </p:cNvPr>
          <p:cNvSpPr/>
          <p:nvPr/>
        </p:nvSpPr>
        <p:spPr>
          <a:xfrm>
            <a:off x="311906" y="1423283"/>
            <a:ext cx="2067339" cy="1036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Lecture debout</a:t>
            </a:r>
          </a:p>
        </p:txBody>
      </p:sp>
      <p:sp>
        <p:nvSpPr>
          <p:cNvPr id="8" name="Rectangle: Rounded Corners 7">
            <a:extLst>
              <a:ext uri="{FF2B5EF4-FFF2-40B4-BE49-F238E27FC236}">
                <a16:creationId xmlns:a16="http://schemas.microsoft.com/office/drawing/2014/main" id="{933D75EB-53A1-4616-B8D7-BF0B3B37E3A9}"/>
              </a:ext>
            </a:extLst>
          </p:cNvPr>
          <p:cNvSpPr/>
          <p:nvPr/>
        </p:nvSpPr>
        <p:spPr>
          <a:xfrm>
            <a:off x="1136335" y="546096"/>
            <a:ext cx="3551658" cy="6332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Pour réviser le Guide de l’ER</a:t>
            </a:r>
          </a:p>
        </p:txBody>
      </p:sp>
      <p:sp>
        <p:nvSpPr>
          <p:cNvPr id="15" name="Rectangle: Rounded Corners 14">
            <a:extLst>
              <a:ext uri="{FF2B5EF4-FFF2-40B4-BE49-F238E27FC236}">
                <a16:creationId xmlns:a16="http://schemas.microsoft.com/office/drawing/2014/main" id="{1161F6D8-7759-450B-B642-09E2BEFBE565}"/>
              </a:ext>
            </a:extLst>
          </p:cNvPr>
          <p:cNvSpPr/>
          <p:nvPr/>
        </p:nvSpPr>
        <p:spPr>
          <a:xfrm>
            <a:off x="3330233" y="1440089"/>
            <a:ext cx="2067339" cy="1036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Mettre les questions </a:t>
            </a:r>
            <a:r>
              <a:rPr lang="fr-FR" b="1" i="1" dirty="0"/>
              <a:t>ou</a:t>
            </a:r>
            <a:r>
              <a:rPr lang="fr-FR" b="1" dirty="0"/>
              <a:t> les sections dans l’ordre</a:t>
            </a:r>
          </a:p>
        </p:txBody>
      </p:sp>
      <p:sp>
        <p:nvSpPr>
          <p:cNvPr id="16" name="Rectangle: Rounded Corners 15">
            <a:extLst>
              <a:ext uri="{FF2B5EF4-FFF2-40B4-BE49-F238E27FC236}">
                <a16:creationId xmlns:a16="http://schemas.microsoft.com/office/drawing/2014/main" id="{3A0EC0F2-1996-4918-8700-F4BC2967F141}"/>
              </a:ext>
            </a:extLst>
          </p:cNvPr>
          <p:cNvSpPr/>
          <p:nvPr/>
        </p:nvSpPr>
        <p:spPr>
          <a:xfrm>
            <a:off x="1792357" y="2619599"/>
            <a:ext cx="2067339" cy="1036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Top 5 des difficultés</a:t>
            </a:r>
          </a:p>
        </p:txBody>
      </p:sp>
    </p:spTree>
    <p:extLst>
      <p:ext uri="{BB962C8B-B14F-4D97-AF65-F5344CB8AC3E}">
        <p14:creationId xmlns:p14="http://schemas.microsoft.com/office/powerpoint/2010/main" val="1680529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A-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PMA-theme" id="{21A50EBF-74B9-4886-8F70-BEB4164C353E}" vid="{19CD445C-6F86-4B17-9252-03AADD97F370}"/>
    </a:ext>
  </a:extLst>
</a:theme>
</file>

<file path=ppt/theme/theme3.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3849</Words>
  <Application>Microsoft Office PowerPoint</Application>
  <PresentationFormat>Widescreen</PresentationFormat>
  <Paragraphs>143</Paragraphs>
  <Slides>20</Slides>
  <Notes>18</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Garamond</vt:lpstr>
      <vt:lpstr>Segoe UI</vt:lpstr>
      <vt:lpstr>Wingdings</vt:lpstr>
      <vt:lpstr>Office Theme</vt:lpstr>
      <vt:lpstr>PMA-theme</vt:lpstr>
      <vt:lpstr>1_PMA2020_Template v3</vt:lpstr>
      <vt:lpstr>1_Office Theme</vt:lpstr>
      <vt:lpstr>PowerPoint Presentation</vt:lpstr>
      <vt:lpstr>PowerPoint Presentation</vt:lpstr>
      <vt:lpstr>PowerPoint Presentation</vt:lpstr>
      <vt:lpstr>PowerPoint Presentation</vt:lpstr>
      <vt:lpstr>PowerPoint Presentation</vt:lpstr>
      <vt:lpstr>Préparer, mettre en place et soutenir les travaux de groupe</vt:lpstr>
      <vt:lpstr>Ça commence par la préparation …</vt:lpstr>
      <vt:lpstr>Défi : Les groupes ne savent pas quoi faire ni pourquoi ils le font. Concevez une activité claire et bien structurée.</vt:lpstr>
      <vt:lpstr>PowerPoint Presentation</vt:lpstr>
      <vt:lpstr>PowerPoint Presentation</vt:lpstr>
      <vt:lpstr>PowerPoint Presentation</vt:lpstr>
      <vt:lpstr>PowerPoint Presentation</vt:lpstr>
      <vt:lpstr>PowerPoint Presentation</vt:lpstr>
      <vt:lpstr>… et ça continue avec la mise en place pour introduire l’activité…</vt:lpstr>
      <vt:lpstr>PowerPoint Presentation</vt:lpstr>
      <vt:lpstr>PowerPoint Presentation</vt:lpstr>
      <vt:lpstr>… et enfin, le soutien pendant l’activité…</vt:lpstr>
      <vt:lpstr>PowerPoint Presentation</vt:lpstr>
      <vt:lpstr>PowerPoint Presentation</vt:lpstr>
      <vt:lpstr>Les sources des images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Group Engagement</dc:title>
  <dc:subject/>
  <dc:creator>Nehrling, Sarah Faith</dc:creator>
  <cp:keywords/>
  <dc:description/>
  <cp:lastModifiedBy>Meagan Byrne</cp:lastModifiedBy>
  <cp:revision>282</cp:revision>
  <dcterms:created xsi:type="dcterms:W3CDTF">2021-08-18T14:29:43Z</dcterms:created>
  <dcterms:modified xsi:type="dcterms:W3CDTF">2024-06-21T18:02:42Z</dcterms:modified>
  <cp:category/>
</cp:coreProperties>
</file>